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7" r:id="rId6"/>
    <p:sldMasterId id="2147483679" r:id="rId7"/>
    <p:sldMasterId id="2147483662" r:id="rId8"/>
    <p:sldMasterId id="2147483699" r:id="rId9"/>
    <p:sldMasterId id="2147483714" r:id="rId10"/>
    <p:sldMasterId id="2147483745" r:id="rId11"/>
    <p:sldMasterId id="2147483752" r:id="rId12"/>
  </p:sldMasterIdLst>
  <p:notesMasterIdLst>
    <p:notesMasterId r:id="rId24"/>
  </p:notesMasterIdLst>
  <p:sldIdLst>
    <p:sldId id="291" r:id="rId13"/>
    <p:sldId id="296" r:id="rId14"/>
    <p:sldId id="342" r:id="rId15"/>
    <p:sldId id="332" r:id="rId16"/>
    <p:sldId id="359" r:id="rId17"/>
    <p:sldId id="360" r:id="rId18"/>
    <p:sldId id="361" r:id="rId19"/>
    <p:sldId id="362" r:id="rId20"/>
    <p:sldId id="363" r:id="rId21"/>
    <p:sldId id="364" r:id="rId22"/>
    <p:sldId id="355" r:id="rId23"/>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1674" userDrawn="1">
          <p15:clr>
            <a:srgbClr val="A4A3A4"/>
          </p15:clr>
        </p15:guide>
        <p15:guide id="4" pos="942" userDrawn="1">
          <p15:clr>
            <a:srgbClr val="A4A3A4"/>
          </p15:clr>
        </p15:guide>
        <p15:guide id="5" orient="horz" pos="1535">
          <p15:clr>
            <a:srgbClr val="A4A3A4"/>
          </p15:clr>
        </p15:guide>
        <p15:guide id="6" pos="7492">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5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6957" autoAdjust="0"/>
  </p:normalViewPr>
  <p:slideViewPr>
    <p:cSldViewPr snapToGrid="0">
      <p:cViewPr varScale="1">
        <p:scale>
          <a:sx n="79" d="100"/>
          <a:sy n="79" d="100"/>
        </p:scale>
        <p:origin x="-210" y="-96"/>
      </p:cViewPr>
      <p:guideLst>
        <p:guide orient="horz" pos="2160"/>
        <p:guide orient="horz" pos="1674"/>
        <p:guide orient="horz" pos="1535"/>
        <p:guide pos="3840"/>
        <p:guide pos="942"/>
        <p:guide pos="749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678" y="7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nl-NL"/>
          </a:p>
        </p:txBody>
      </p:sp>
      <p:sp>
        <p:nvSpPr>
          <p:cNvPr id="3" name="Date Placeholder 2"/>
          <p:cNvSpPr>
            <a:spLocks noGrp="1"/>
          </p:cNvSpPr>
          <p:nvPr>
            <p:ph type="dt" idx="1"/>
          </p:nvPr>
        </p:nvSpPr>
        <p:spPr>
          <a:xfrm>
            <a:off x="4021295" y="0"/>
            <a:ext cx="3076363" cy="513508"/>
          </a:xfrm>
          <a:prstGeom prst="rect">
            <a:avLst/>
          </a:prstGeom>
        </p:spPr>
        <p:txBody>
          <a:bodyPr vert="horz" lIns="94759" tIns="47380" rIns="94759" bIns="47380" rtlCol="0"/>
          <a:lstStyle>
            <a:lvl1pPr algn="r">
              <a:defRPr sz="1200"/>
            </a:lvl1pPr>
          </a:lstStyle>
          <a:p>
            <a:fld id="{276B978E-627B-4CA1-8882-283B11670EDB}" type="datetimeFigureOut">
              <a:rPr lang="nl-NL" smtClean="0"/>
              <a:t>16-5-2017</a:t>
            </a:fld>
            <a:endParaRPr lang="nl-NL"/>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59" tIns="47380" rIns="94759" bIns="47380" rtlCol="0" anchor="ctr"/>
          <a:lstStyle/>
          <a:p>
            <a:endParaRPr lang="nl-NL"/>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4759" tIns="47380" rIns="94759" bIns="473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9721106"/>
            <a:ext cx="3076363" cy="513507"/>
          </a:xfrm>
          <a:prstGeom prst="rect">
            <a:avLst/>
          </a:prstGeom>
        </p:spPr>
        <p:txBody>
          <a:bodyPr vert="horz" lIns="94759" tIns="47380" rIns="94759" bIns="47380" rtlCol="0" anchor="b"/>
          <a:lstStyle>
            <a:lvl1pPr algn="l">
              <a:defRPr sz="1200"/>
            </a:lvl1pPr>
          </a:lstStyle>
          <a:p>
            <a:endParaRPr lang="nl-NL"/>
          </a:p>
        </p:txBody>
      </p:sp>
      <p:sp>
        <p:nvSpPr>
          <p:cNvPr id="7" name="Slide Number Placeholder 6"/>
          <p:cNvSpPr>
            <a:spLocks noGrp="1"/>
          </p:cNvSpPr>
          <p:nvPr>
            <p:ph type="sldNum" sz="quarter" idx="5"/>
          </p:nvPr>
        </p:nvSpPr>
        <p:spPr>
          <a:xfrm>
            <a:off x="4021295" y="9721106"/>
            <a:ext cx="3076363" cy="513507"/>
          </a:xfrm>
          <a:prstGeom prst="rect">
            <a:avLst/>
          </a:prstGeom>
        </p:spPr>
        <p:txBody>
          <a:bodyPr vert="horz" lIns="94759" tIns="47380" rIns="94759" bIns="47380" rtlCol="0" anchor="b"/>
          <a:lstStyle>
            <a:lvl1pPr algn="r">
              <a:defRPr sz="1200"/>
            </a:lvl1pPr>
          </a:lstStyle>
          <a:p>
            <a:fld id="{12F8B99C-00E5-4454-8541-C53980D8A55E}" type="slidenum">
              <a:rPr lang="nl-NL" smtClean="0"/>
              <a:t>‹#›</a:t>
            </a:fld>
            <a:endParaRPr lang="nl-NL"/>
          </a:p>
        </p:txBody>
      </p:sp>
    </p:spTree>
    <p:extLst>
      <p:ext uri="{BB962C8B-B14F-4D97-AF65-F5344CB8AC3E}">
        <p14:creationId xmlns:p14="http://schemas.microsoft.com/office/powerpoint/2010/main" val="132129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74" indent="-177674">
              <a:buFont typeface="Arial" panose="020B0604020202020204" pitchFamily="34" charset="0"/>
              <a:buChar char="•"/>
            </a:pPr>
            <a:r>
              <a:rPr lang="en-US" dirty="0" smtClean="0">
                <a:latin typeface="Arial" panose="020B0604020202020204" pitchFamily="34" charset="0"/>
                <a:cs typeface="Arial" panose="020B0604020202020204" pitchFamily="34" charset="0"/>
              </a:rPr>
              <a:t>This is the June 2016 version of </a:t>
            </a:r>
            <a:r>
              <a:rPr lang="en-US" dirty="0" err="1" smtClean="0">
                <a:latin typeface="Arial" panose="020B0604020202020204" pitchFamily="34" charset="0"/>
                <a:cs typeface="Arial" panose="020B0604020202020204" pitchFamily="34" charset="0"/>
              </a:rPr>
              <a:t>Aegon’s</a:t>
            </a:r>
            <a:r>
              <a:rPr lang="en-US" dirty="0" smtClean="0">
                <a:latin typeface="Arial" panose="020B0604020202020204" pitchFamily="34" charset="0"/>
                <a:cs typeface="Arial" panose="020B0604020202020204" pitchFamily="34" charset="0"/>
              </a:rPr>
              <a:t> corporate template and standard corporate presentation. </a:t>
            </a:r>
          </a:p>
          <a:p>
            <a:pPr marL="177674" indent="-177674">
              <a:buFont typeface="Arial" panose="020B0604020202020204" pitchFamily="34" charset="0"/>
              <a:buChar char="•"/>
            </a:pPr>
            <a:r>
              <a:rPr lang="en-US" dirty="0" smtClean="0">
                <a:latin typeface="Arial" panose="020B0604020202020204" pitchFamily="34" charset="0"/>
                <a:cs typeface="Arial" panose="020B0604020202020204" pitchFamily="34" charset="0"/>
              </a:rPr>
              <a:t>This version reflects the updated strategy, the plans going forward for the company as presented during the Analyst &amp; Investor Conference in London in January 2016, the full year 2015 and Q1 2016 results, and updates from the 2016 Review.</a:t>
            </a:r>
          </a:p>
          <a:p>
            <a:pPr marL="177674" indent="-177674">
              <a:buFont typeface="Arial" panose="020B0604020202020204" pitchFamily="34" charset="0"/>
              <a:buChar char="•"/>
            </a:pPr>
            <a:r>
              <a:rPr lang="en-US" dirty="0" smtClean="0">
                <a:latin typeface="Arial" panose="020B0604020202020204" pitchFamily="34" charset="0"/>
                <a:cs typeface="Arial" panose="020B0604020202020204" pitchFamily="34" charset="0"/>
              </a:rPr>
              <a:t>This slide deck provides an introduction to Aegon worldwide, its strategy, international presence, and focus on life insurance, pensions and asset management. </a:t>
            </a:r>
          </a:p>
          <a:p>
            <a:pPr marL="177674" indent="-177674">
              <a:buFont typeface="Arial" panose="020B0604020202020204" pitchFamily="34" charset="0"/>
              <a:buChar char="•"/>
            </a:pPr>
            <a:r>
              <a:rPr lang="en-US" dirty="0" smtClean="0">
                <a:latin typeface="Arial" panose="020B0604020202020204" pitchFamily="34" charset="0"/>
                <a:cs typeface="Arial" panose="020B0604020202020204" pitchFamily="34" charset="0"/>
              </a:rPr>
              <a:t>In the appendix you will find some additional slides with factual information. The appendix is followed by a Guide with guidelines for the use of this template and of the colors and photo’s included.</a:t>
            </a:r>
          </a:p>
          <a:p>
            <a:pPr marL="177674" indent="-17767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F8B99C-00E5-4454-8541-C53980D8A55E}" type="slidenum">
              <a:rPr lang="nl-NL" smtClean="0"/>
              <a:t>1</a:t>
            </a:fld>
            <a:endParaRPr lang="nl-NL"/>
          </a:p>
        </p:txBody>
      </p:sp>
    </p:spTree>
    <p:extLst>
      <p:ext uri="{BB962C8B-B14F-4D97-AF65-F5344CB8AC3E}">
        <p14:creationId xmlns:p14="http://schemas.microsoft.com/office/powerpoint/2010/main" val="3817605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2F8B99C-00E5-4454-8541-C53980D8A55E}" type="slidenum">
              <a:rPr lang="nl-NL" smtClean="0"/>
              <a:t>10</a:t>
            </a:fld>
            <a:endParaRPr lang="nl-NL"/>
          </a:p>
        </p:txBody>
      </p:sp>
    </p:spTree>
    <p:extLst>
      <p:ext uri="{BB962C8B-B14F-4D97-AF65-F5344CB8AC3E}">
        <p14:creationId xmlns:p14="http://schemas.microsoft.com/office/powerpoint/2010/main" val="99455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74" indent="-177674">
              <a:lnSpc>
                <a:spcPct val="130000"/>
              </a:lnSpc>
              <a:buFont typeface="Arial" panose="020B0604020202020204" pitchFamily="34" charset="0"/>
              <a:buChar char="•"/>
            </a:pPr>
            <a:r>
              <a:rPr lang="en-GB" dirty="0">
                <a:latin typeface="Arial" panose="020B0604020202020204" pitchFamily="34" charset="0"/>
                <a:cs typeface="Arial" panose="020B0604020202020204" pitchFamily="34" charset="0"/>
              </a:rPr>
              <a:t>We have a clear purpose: </a:t>
            </a:r>
            <a:r>
              <a:rPr lang="en-US" u="sng" dirty="0" smtClean="0">
                <a:latin typeface="Arial" panose="020B0604020202020204" pitchFamily="34" charset="0"/>
                <a:cs typeface="Arial" panose="020B0604020202020204" pitchFamily="34" charset="0"/>
              </a:rPr>
              <a:t>helping people </a:t>
            </a:r>
            <a:r>
              <a:rPr lang="en-US" u="sng" dirty="0">
                <a:latin typeface="Arial" panose="020B0604020202020204" pitchFamily="34" charset="0"/>
                <a:cs typeface="Arial" panose="020B0604020202020204" pitchFamily="34" charset="0"/>
              </a:rPr>
              <a:t>achieve a lifetime of financial security.</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That’s our priority. To be there for our 30 million customers. And to be there for the growing number of people that place their trust in Aegon.</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This purpose touches everything we do and it means that we are committed to building long-term relationships with our customers based on trust and transparency.</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This means helping our customers to make those important decisions that will enable them to meet their obligations and ambitions at every stage of their life. This is our promise to our customers. </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As all of us travel through life – through a first job, marriage, raising a family, retirement and old age – our needs change. As our needs change, so do the solutions we require of a company like Aegon.</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Supporting these needs of our customers across their life is what all of the people in our company aim to achieve. </a:t>
            </a:r>
          </a:p>
          <a:p>
            <a:endParaRPr lang="nl-NL" dirty="0"/>
          </a:p>
        </p:txBody>
      </p:sp>
      <p:sp>
        <p:nvSpPr>
          <p:cNvPr id="4" name="Slide Number Placeholder 3"/>
          <p:cNvSpPr>
            <a:spLocks noGrp="1"/>
          </p:cNvSpPr>
          <p:nvPr>
            <p:ph type="sldNum" sz="quarter" idx="10"/>
          </p:nvPr>
        </p:nvSpPr>
        <p:spPr/>
        <p:txBody>
          <a:bodyPr/>
          <a:lstStyle/>
          <a:p>
            <a:fld id="{12F8B99C-00E5-4454-8541-C53980D8A55E}" type="slidenum">
              <a:rPr lang="nl-NL" smtClean="0"/>
              <a:t>2</a:t>
            </a:fld>
            <a:endParaRPr lang="nl-NL"/>
          </a:p>
        </p:txBody>
      </p:sp>
    </p:spTree>
    <p:extLst>
      <p:ext uri="{BB962C8B-B14F-4D97-AF65-F5344CB8AC3E}">
        <p14:creationId xmlns:p14="http://schemas.microsoft.com/office/powerpoint/2010/main" val="422129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74" indent="-177674">
              <a:lnSpc>
                <a:spcPct val="130000"/>
              </a:lnSpc>
              <a:buFont typeface="Arial" panose="020B0604020202020204" pitchFamily="34" charset="0"/>
              <a:buChar char="•"/>
            </a:pPr>
            <a:r>
              <a:rPr lang="en-GB" dirty="0">
                <a:latin typeface="Arial" panose="020B0604020202020204" pitchFamily="34" charset="0"/>
                <a:cs typeface="Arial" panose="020B0604020202020204" pitchFamily="34" charset="0"/>
              </a:rPr>
              <a:t>We have a clear purpose: </a:t>
            </a:r>
            <a:r>
              <a:rPr lang="en-US" u="sng" dirty="0" smtClean="0">
                <a:latin typeface="Arial" panose="020B0604020202020204" pitchFamily="34" charset="0"/>
                <a:cs typeface="Arial" panose="020B0604020202020204" pitchFamily="34" charset="0"/>
              </a:rPr>
              <a:t>helping people </a:t>
            </a:r>
            <a:r>
              <a:rPr lang="en-US" u="sng" dirty="0">
                <a:latin typeface="Arial" panose="020B0604020202020204" pitchFamily="34" charset="0"/>
                <a:cs typeface="Arial" panose="020B0604020202020204" pitchFamily="34" charset="0"/>
              </a:rPr>
              <a:t>achieve a lifetime of financial security.</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That’s our priority. To be there for our 30 million customers. And to be there for the growing number of people that place their trust in Aegon.</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This purpose touches everything we do and it means that we are committed to building long-term relationships with our customers based on trust and transparency.</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This means helping our customers to make those important decisions that will enable them to meet their obligations and ambitions at every stage of their life. This is our promise to our customers. </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As all of us travel through life – through a first job, marriage, raising a family, retirement and old age – our needs change. As our needs change, so do the solutions we require of a company like Aegon.</a:t>
            </a:r>
          </a:p>
          <a:p>
            <a:pPr marL="177674" indent="-177674">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Supporting these needs of our customers across their life is what all of the people in our company aim to achieve. </a:t>
            </a:r>
          </a:p>
          <a:p>
            <a:endParaRPr lang="nl-NL" dirty="0"/>
          </a:p>
        </p:txBody>
      </p:sp>
      <p:sp>
        <p:nvSpPr>
          <p:cNvPr id="4" name="Slide Number Placeholder 3"/>
          <p:cNvSpPr>
            <a:spLocks noGrp="1"/>
          </p:cNvSpPr>
          <p:nvPr>
            <p:ph type="sldNum" sz="quarter" idx="10"/>
          </p:nvPr>
        </p:nvSpPr>
        <p:spPr/>
        <p:txBody>
          <a:bodyPr/>
          <a:lstStyle/>
          <a:p>
            <a:fld id="{12F8B99C-00E5-4454-8541-C53980D8A55E}" type="slidenum">
              <a:rPr lang="nl-NL" smtClean="0"/>
              <a:t>3</a:t>
            </a:fld>
            <a:endParaRPr lang="nl-NL"/>
          </a:p>
        </p:txBody>
      </p:sp>
    </p:spTree>
    <p:extLst>
      <p:ext uri="{BB962C8B-B14F-4D97-AF65-F5344CB8AC3E}">
        <p14:creationId xmlns:p14="http://schemas.microsoft.com/office/powerpoint/2010/main" val="422129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2F8B99C-00E5-4454-8541-C53980D8A55E}" type="slidenum">
              <a:rPr lang="nl-NL" smtClean="0"/>
              <a:t>4</a:t>
            </a:fld>
            <a:endParaRPr lang="nl-NL"/>
          </a:p>
        </p:txBody>
      </p:sp>
    </p:spTree>
    <p:extLst>
      <p:ext uri="{BB962C8B-B14F-4D97-AF65-F5344CB8AC3E}">
        <p14:creationId xmlns:p14="http://schemas.microsoft.com/office/powerpoint/2010/main" val="99455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2F8B99C-00E5-4454-8541-C53980D8A55E}" type="slidenum">
              <a:rPr lang="nl-NL" smtClean="0"/>
              <a:t>5</a:t>
            </a:fld>
            <a:endParaRPr lang="nl-NL"/>
          </a:p>
        </p:txBody>
      </p:sp>
    </p:spTree>
    <p:extLst>
      <p:ext uri="{BB962C8B-B14F-4D97-AF65-F5344CB8AC3E}">
        <p14:creationId xmlns:p14="http://schemas.microsoft.com/office/powerpoint/2010/main" val="99455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2F8B99C-00E5-4454-8541-C53980D8A55E}" type="slidenum">
              <a:rPr lang="nl-NL" smtClean="0"/>
              <a:t>6</a:t>
            </a:fld>
            <a:endParaRPr lang="nl-NL"/>
          </a:p>
        </p:txBody>
      </p:sp>
    </p:spTree>
    <p:extLst>
      <p:ext uri="{BB962C8B-B14F-4D97-AF65-F5344CB8AC3E}">
        <p14:creationId xmlns:p14="http://schemas.microsoft.com/office/powerpoint/2010/main" val="99455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2F8B99C-00E5-4454-8541-C53980D8A55E}" type="slidenum">
              <a:rPr lang="nl-NL" smtClean="0"/>
              <a:t>7</a:t>
            </a:fld>
            <a:endParaRPr lang="nl-NL"/>
          </a:p>
        </p:txBody>
      </p:sp>
    </p:spTree>
    <p:extLst>
      <p:ext uri="{BB962C8B-B14F-4D97-AF65-F5344CB8AC3E}">
        <p14:creationId xmlns:p14="http://schemas.microsoft.com/office/powerpoint/2010/main" val="99455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2F8B99C-00E5-4454-8541-C53980D8A55E}" type="slidenum">
              <a:rPr lang="nl-NL" smtClean="0"/>
              <a:t>8</a:t>
            </a:fld>
            <a:endParaRPr lang="nl-NL"/>
          </a:p>
        </p:txBody>
      </p:sp>
    </p:spTree>
    <p:extLst>
      <p:ext uri="{BB962C8B-B14F-4D97-AF65-F5344CB8AC3E}">
        <p14:creationId xmlns:p14="http://schemas.microsoft.com/office/powerpoint/2010/main" val="99455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2F8B99C-00E5-4454-8541-C53980D8A55E}" type="slidenum">
              <a:rPr lang="nl-NL" smtClean="0"/>
              <a:t>9</a:t>
            </a:fld>
            <a:endParaRPr lang="nl-NL"/>
          </a:p>
        </p:txBody>
      </p:sp>
    </p:spTree>
    <p:extLst>
      <p:ext uri="{BB962C8B-B14F-4D97-AF65-F5344CB8AC3E}">
        <p14:creationId xmlns:p14="http://schemas.microsoft.com/office/powerpoint/2010/main" val="994552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2.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refered">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0" hasCustomPrompt="1"/>
          </p:nvPr>
        </p:nvSpPr>
        <p:spPr>
          <a:xfrm>
            <a:off x="0" y="0"/>
            <a:ext cx="12192000" cy="686378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63787"/>
              <a:gd name="connsiteX1" fmla="*/ 12192000 w 12192000"/>
              <a:gd name="connsiteY1" fmla="*/ 0 h 6863787"/>
              <a:gd name="connsiteX2" fmla="*/ 12192000 w 12192000"/>
              <a:gd name="connsiteY2" fmla="*/ 6858000 h 6863787"/>
              <a:gd name="connsiteX3" fmla="*/ 1516284 w 12192000"/>
              <a:gd name="connsiteY3" fmla="*/ 6863787 h 6863787"/>
              <a:gd name="connsiteX4" fmla="*/ 0 w 12192000"/>
              <a:gd name="connsiteY4" fmla="*/ 6858000 h 6863787"/>
              <a:gd name="connsiteX5" fmla="*/ 0 w 12192000"/>
              <a:gd name="connsiteY5"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5660020 w 12192000"/>
              <a:gd name="connsiteY3" fmla="*/ 6863787 h 6863787"/>
              <a:gd name="connsiteX4" fmla="*/ 1516284 w 12192000"/>
              <a:gd name="connsiteY4" fmla="*/ 6863787 h 6863787"/>
              <a:gd name="connsiteX5" fmla="*/ 0 w 12192000"/>
              <a:gd name="connsiteY5" fmla="*/ 6858000 h 6863787"/>
              <a:gd name="connsiteX6" fmla="*/ 0 w 12192000"/>
              <a:gd name="connsiteY6"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8333772 w 12192000"/>
              <a:gd name="connsiteY3" fmla="*/ 6852213 h 6863787"/>
              <a:gd name="connsiteX4" fmla="*/ 5660020 w 12192000"/>
              <a:gd name="connsiteY4" fmla="*/ 6863787 h 6863787"/>
              <a:gd name="connsiteX5" fmla="*/ 1516284 w 12192000"/>
              <a:gd name="connsiteY5" fmla="*/ 6863787 h 6863787"/>
              <a:gd name="connsiteX6" fmla="*/ 0 w 12192000"/>
              <a:gd name="connsiteY6" fmla="*/ 6858000 h 6863787"/>
              <a:gd name="connsiteX7" fmla="*/ 0 w 12192000"/>
              <a:gd name="connsiteY7"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8333772 w 12192000"/>
              <a:gd name="connsiteY3" fmla="*/ 6852213 h 6863787"/>
              <a:gd name="connsiteX4" fmla="*/ 1516283 w 12192000"/>
              <a:gd name="connsiteY4" fmla="*/ 5474825 h 6863787"/>
              <a:gd name="connsiteX5" fmla="*/ 1516284 w 12192000"/>
              <a:gd name="connsiteY5" fmla="*/ 6863787 h 6863787"/>
              <a:gd name="connsiteX6" fmla="*/ 0 w 12192000"/>
              <a:gd name="connsiteY6" fmla="*/ 6858000 h 6863787"/>
              <a:gd name="connsiteX7" fmla="*/ 0 w 12192000"/>
              <a:gd name="connsiteY7"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898248 w 12192000"/>
              <a:gd name="connsiteY3" fmla="*/ 5104436 h 6863787"/>
              <a:gd name="connsiteX4" fmla="*/ 1516283 w 12192000"/>
              <a:gd name="connsiteY4" fmla="*/ 5474825 h 6863787"/>
              <a:gd name="connsiteX5" fmla="*/ 1516284 w 12192000"/>
              <a:gd name="connsiteY5" fmla="*/ 6863787 h 6863787"/>
              <a:gd name="connsiteX6" fmla="*/ 0 w 12192000"/>
              <a:gd name="connsiteY6" fmla="*/ 6858000 h 6863787"/>
              <a:gd name="connsiteX7" fmla="*/ 0 w 12192000"/>
              <a:gd name="connsiteY7"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127848 w 12192000"/>
              <a:gd name="connsiteY3" fmla="*/ 6516547 h 6863787"/>
              <a:gd name="connsiteX4" fmla="*/ 1898248 w 12192000"/>
              <a:gd name="connsiteY4" fmla="*/ 5104436 h 6863787"/>
              <a:gd name="connsiteX5" fmla="*/ 1516283 w 12192000"/>
              <a:gd name="connsiteY5" fmla="*/ 5474825 h 6863787"/>
              <a:gd name="connsiteX6" fmla="*/ 1516284 w 12192000"/>
              <a:gd name="connsiteY6" fmla="*/ 6863787 h 6863787"/>
              <a:gd name="connsiteX7" fmla="*/ 0 w 12192000"/>
              <a:gd name="connsiteY7" fmla="*/ 6858000 h 6863787"/>
              <a:gd name="connsiteX8" fmla="*/ 0 w 12192000"/>
              <a:gd name="connsiteY8"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208871 w 12192000"/>
              <a:gd name="connsiteY3" fmla="*/ 5104436 h 6863787"/>
              <a:gd name="connsiteX4" fmla="*/ 1898248 w 12192000"/>
              <a:gd name="connsiteY4" fmla="*/ 5104436 h 6863787"/>
              <a:gd name="connsiteX5" fmla="*/ 1516283 w 12192000"/>
              <a:gd name="connsiteY5" fmla="*/ 5474825 h 6863787"/>
              <a:gd name="connsiteX6" fmla="*/ 1516284 w 12192000"/>
              <a:gd name="connsiteY6" fmla="*/ 6863787 h 6863787"/>
              <a:gd name="connsiteX7" fmla="*/ 0 w 12192000"/>
              <a:gd name="connsiteY7" fmla="*/ 6858000 h 6863787"/>
              <a:gd name="connsiteX8" fmla="*/ 0 w 12192000"/>
              <a:gd name="connsiteY8"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1482086 w 12192000"/>
              <a:gd name="connsiteY3" fmla="*/ 6215605 h 6863787"/>
              <a:gd name="connsiteX4" fmla="*/ 10208871 w 12192000"/>
              <a:gd name="connsiteY4" fmla="*/ 5104436 h 6863787"/>
              <a:gd name="connsiteX5" fmla="*/ 1898248 w 12192000"/>
              <a:gd name="connsiteY5" fmla="*/ 5104436 h 6863787"/>
              <a:gd name="connsiteX6" fmla="*/ 1516283 w 12192000"/>
              <a:gd name="connsiteY6" fmla="*/ 5474825 h 6863787"/>
              <a:gd name="connsiteX7" fmla="*/ 1516284 w 12192000"/>
              <a:gd name="connsiteY7" fmla="*/ 6863787 h 6863787"/>
              <a:gd name="connsiteX8" fmla="*/ 0 w 12192000"/>
              <a:gd name="connsiteY8" fmla="*/ 6858000 h 6863787"/>
              <a:gd name="connsiteX9" fmla="*/ 0 w 12192000"/>
              <a:gd name="connsiteY9"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25559 w 12192000"/>
              <a:gd name="connsiteY3" fmla="*/ 6863787 h 6863787"/>
              <a:gd name="connsiteX4" fmla="*/ 10208871 w 12192000"/>
              <a:gd name="connsiteY4" fmla="*/ 5104436 h 6863787"/>
              <a:gd name="connsiteX5" fmla="*/ 1898248 w 12192000"/>
              <a:gd name="connsiteY5" fmla="*/ 5104436 h 6863787"/>
              <a:gd name="connsiteX6" fmla="*/ 1516283 w 12192000"/>
              <a:gd name="connsiteY6" fmla="*/ 5474825 h 6863787"/>
              <a:gd name="connsiteX7" fmla="*/ 1516284 w 12192000"/>
              <a:gd name="connsiteY7" fmla="*/ 6863787 h 6863787"/>
              <a:gd name="connsiteX8" fmla="*/ 0 w 12192000"/>
              <a:gd name="connsiteY8" fmla="*/ 6858000 h 6863787"/>
              <a:gd name="connsiteX9" fmla="*/ 0 w 12192000"/>
              <a:gd name="connsiteY9"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56039 w 12192000"/>
              <a:gd name="connsiteY3" fmla="*/ 6863787 h 6863787"/>
              <a:gd name="connsiteX4" fmla="*/ 10208871 w 12192000"/>
              <a:gd name="connsiteY4" fmla="*/ 5104436 h 6863787"/>
              <a:gd name="connsiteX5" fmla="*/ 1898248 w 12192000"/>
              <a:gd name="connsiteY5" fmla="*/ 5104436 h 6863787"/>
              <a:gd name="connsiteX6" fmla="*/ 1516283 w 12192000"/>
              <a:gd name="connsiteY6" fmla="*/ 5474825 h 6863787"/>
              <a:gd name="connsiteX7" fmla="*/ 1516284 w 12192000"/>
              <a:gd name="connsiteY7" fmla="*/ 6863787 h 6863787"/>
              <a:gd name="connsiteX8" fmla="*/ 0 w 12192000"/>
              <a:gd name="connsiteY8" fmla="*/ 6858000 h 6863787"/>
              <a:gd name="connsiteX9" fmla="*/ 0 w 12192000"/>
              <a:gd name="connsiteY9"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56039 w 12192000"/>
              <a:gd name="connsiteY3" fmla="*/ 6863787 h 6863787"/>
              <a:gd name="connsiteX4" fmla="*/ 10454640 w 12192000"/>
              <a:gd name="connsiteY4" fmla="*/ 606044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56039 w 12192000"/>
              <a:gd name="connsiteY3" fmla="*/ 686378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8651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8143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1521 w 12192000"/>
              <a:gd name="connsiteY7" fmla="*/ 5300994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1521 w 12192000"/>
              <a:gd name="connsiteY7" fmla="*/ 5300994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1521 w 12192000"/>
              <a:gd name="connsiteY7" fmla="*/ 5300994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1521 w 12192000"/>
              <a:gd name="connsiteY7" fmla="*/ 5300994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291469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291469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291469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63787">
                <a:moveTo>
                  <a:pt x="0" y="0"/>
                </a:moveTo>
                <a:lnTo>
                  <a:pt x="12192000" y="0"/>
                </a:lnTo>
                <a:lnTo>
                  <a:pt x="12192000" y="6858000"/>
                </a:lnTo>
                <a:lnTo>
                  <a:pt x="10671279" y="6858707"/>
                </a:lnTo>
                <a:cubicBezTo>
                  <a:pt x="10670186" y="6386031"/>
                  <a:pt x="10675218" y="5287368"/>
                  <a:pt x="10675144" y="5197792"/>
                </a:cubicBezTo>
                <a:cubicBezTo>
                  <a:pt x="10675070" y="5108216"/>
                  <a:pt x="10647352" y="5105708"/>
                  <a:pt x="10570821" y="5106817"/>
                </a:cubicBezTo>
                <a:cubicBezTo>
                  <a:pt x="10494290" y="5107926"/>
                  <a:pt x="1762290" y="5105807"/>
                  <a:pt x="1657742" y="5104436"/>
                </a:cubicBezTo>
                <a:cubicBezTo>
                  <a:pt x="1553194" y="5103065"/>
                  <a:pt x="1514223" y="5110854"/>
                  <a:pt x="1513902" y="5198600"/>
                </a:cubicBezTo>
                <a:cubicBezTo>
                  <a:pt x="1513581" y="5286346"/>
                  <a:pt x="1516284" y="6400800"/>
                  <a:pt x="1516284" y="6863787"/>
                </a:cubicBezTo>
                <a:lnTo>
                  <a:pt x="0" y="6858000"/>
                </a:lnTo>
                <a:lnTo>
                  <a:pt x="0" y="0"/>
                </a:lnTo>
                <a:close/>
              </a:path>
            </a:pathLst>
          </a:custGeom>
          <a:solidFill>
            <a:schemeClr val="bg1">
              <a:lumMod val="85000"/>
            </a:schemeClr>
          </a:solidFill>
        </p:spPr>
        <p:txBody>
          <a:bodyPr/>
          <a:lstStyle>
            <a:lvl1pPr marL="0" indent="0">
              <a:buNone/>
              <a:defRPr sz="2000" baseline="0">
                <a:solidFill>
                  <a:schemeClr val="tx1">
                    <a:lumMod val="50000"/>
                    <a:lumOff val="50000"/>
                  </a:schemeClr>
                </a:solidFill>
              </a:defRPr>
            </a:lvl1pPr>
          </a:lstStyle>
          <a:p>
            <a:r>
              <a:rPr lang="en-US" dirty="0"/>
              <a:t>Click on the </a:t>
            </a:r>
            <a:r>
              <a:rPr lang="en-US" dirty="0" err="1"/>
              <a:t>centre</a:t>
            </a:r>
            <a:r>
              <a:rPr lang="en-US" dirty="0"/>
              <a:t> icon to add picture</a:t>
            </a:r>
          </a:p>
        </p:txBody>
      </p:sp>
      <p:sp>
        <p:nvSpPr>
          <p:cNvPr id="2" name="Titel 1"/>
          <p:cNvSpPr>
            <a:spLocks noGrp="1"/>
          </p:cNvSpPr>
          <p:nvPr>
            <p:ph type="ctrTitle" hasCustomPrompt="1"/>
          </p:nvPr>
        </p:nvSpPr>
        <p:spPr>
          <a:xfrm>
            <a:off x="1731963" y="3616960"/>
            <a:ext cx="9059500" cy="1293540"/>
          </a:xfrm>
          <a:prstGeom prst="rect">
            <a:avLst/>
          </a:prstGeom>
        </p:spPr>
        <p:txBody>
          <a:bodyPr lIns="0" anchor="b"/>
          <a:lstStyle>
            <a:lvl1pPr algn="l">
              <a:defRPr sz="4800">
                <a:solidFill>
                  <a:schemeClr val="bg1"/>
                </a:solidFill>
                <a:latin typeface="+mj-lt"/>
              </a:defRPr>
            </a:lvl1pPr>
          </a:lstStyle>
          <a:p>
            <a:r>
              <a:rPr lang="nl-NL" dirty="0" err="1"/>
              <a:t>Edit</a:t>
            </a:r>
            <a:r>
              <a:rPr lang="nl-NL" dirty="0"/>
              <a:t> header </a:t>
            </a:r>
            <a:r>
              <a:rPr lang="nl-NL" dirty="0" err="1"/>
              <a:t>style</a:t>
            </a:r>
            <a:endParaRPr lang="en-US" dirty="0"/>
          </a:p>
        </p:txBody>
      </p:sp>
      <p:sp>
        <p:nvSpPr>
          <p:cNvPr id="3" name="Ondertitel 2"/>
          <p:cNvSpPr>
            <a:spLocks noGrp="1"/>
          </p:cNvSpPr>
          <p:nvPr>
            <p:ph type="subTitle" idx="1" hasCustomPrompt="1"/>
          </p:nvPr>
        </p:nvSpPr>
        <p:spPr>
          <a:xfrm>
            <a:off x="1732350" y="5291942"/>
            <a:ext cx="5608250" cy="437526"/>
          </a:xfrm>
          <a:prstGeom prst="rect">
            <a:avLst/>
          </a:prstGeo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Name Speaker</a:t>
            </a:r>
            <a:endParaRPr lang="en-US" dirty="0"/>
          </a:p>
        </p:txBody>
      </p:sp>
      <p:sp>
        <p:nvSpPr>
          <p:cNvPr id="17" name="Tijdelijke aanduiding voor tekst 16"/>
          <p:cNvSpPr>
            <a:spLocks noGrp="1"/>
          </p:cNvSpPr>
          <p:nvPr>
            <p:ph type="body" sz="quarter" idx="11" hasCustomPrompt="1"/>
          </p:nvPr>
        </p:nvSpPr>
        <p:spPr>
          <a:xfrm>
            <a:off x="1731963" y="5729288"/>
            <a:ext cx="5608637" cy="381622"/>
          </a:xfrm>
          <a:prstGeom prst="rect">
            <a:avLst/>
          </a:prstGeom>
        </p:spPr>
        <p:txBody>
          <a:bodyPr/>
          <a:lstStyle>
            <a:lvl1pPr marL="0" indent="0">
              <a:buNone/>
              <a:defRPr sz="2000" baseline="0">
                <a:latin typeface="+mj-lt"/>
              </a:defRPr>
            </a:lvl1pPr>
          </a:lstStyle>
          <a:p>
            <a:pPr lvl="0"/>
            <a:r>
              <a:rPr lang="en-US" dirty="0"/>
              <a:t>Job title</a:t>
            </a:r>
          </a:p>
        </p:txBody>
      </p:sp>
      <p:sp>
        <p:nvSpPr>
          <p:cNvPr id="19" name="Tijdelijke aanduiding voor tekst 18"/>
          <p:cNvSpPr>
            <a:spLocks noGrp="1"/>
          </p:cNvSpPr>
          <p:nvPr>
            <p:ph type="body" sz="quarter" idx="12" hasCustomPrompt="1"/>
          </p:nvPr>
        </p:nvSpPr>
        <p:spPr>
          <a:xfrm>
            <a:off x="7531099" y="5365213"/>
            <a:ext cx="2862263" cy="346075"/>
          </a:xfrm>
          <a:prstGeom prst="rect">
            <a:avLst/>
          </a:prstGeom>
        </p:spPr>
        <p:txBody>
          <a:bodyPr/>
          <a:lstStyle>
            <a:lvl1pPr marL="0" indent="0" algn="r">
              <a:buNone/>
              <a:defRPr sz="1600" b="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Place, date, year</a:t>
            </a:r>
            <a:endParaRPr lang="en-US" dirty="0"/>
          </a:p>
        </p:txBody>
      </p:sp>
      <p:pic>
        <p:nvPicPr>
          <p:cNvPr id="5122" name="Picture 2" descr="Z:\Arculati_KK\AEGON_Logo+Slogan_3C_direkt szin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79130" y="6060332"/>
            <a:ext cx="1492115" cy="79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87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42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3"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p>
          <a:p>
            <a:pPr lvl="0"/>
            <a:endParaRPr lang="nl-NL" dirty="0"/>
          </a:p>
          <a:p>
            <a:pPr lvl="0"/>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8"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1"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74499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bg1"/>
        </a:solidFill>
        <a:effectLst/>
      </p:bgPr>
    </p:bg>
    <p:spTree>
      <p:nvGrpSpPr>
        <p:cNvPr id="1" name=""/>
        <p:cNvGrpSpPr/>
        <p:nvPr/>
      </p:nvGrpSpPr>
      <p:grpSpPr>
        <a:xfrm>
          <a:off x="0" y="0"/>
          <a:ext cx="0" cy="0"/>
          <a:chOff x="0" y="0"/>
          <a:chExt cx="0" cy="0"/>
        </a:xfrm>
      </p:grpSpPr>
      <p:sp>
        <p:nvSpPr>
          <p:cNvPr id="11" name="Rechthoek 10"/>
          <p:cNvSpPr/>
          <p:nvPr userDrawn="1"/>
        </p:nvSpPr>
        <p:spPr>
          <a:xfrm>
            <a:off x="11422302" y="0"/>
            <a:ext cx="487680" cy="487680"/>
          </a:xfrm>
          <a:prstGeom prst="rect">
            <a:avLst/>
          </a:prstGeom>
          <a:solidFill>
            <a:srgbClr val="3395D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FFFFFF"/>
              </a:solidFill>
            </a:endParaRPr>
          </a:p>
        </p:txBody>
      </p:sp>
      <p:sp>
        <p:nvSpPr>
          <p:cNvPr id="12" name="Rechthoek 11"/>
          <p:cNvSpPr/>
          <p:nvPr userDrawn="1"/>
        </p:nvSpPr>
        <p:spPr>
          <a:xfrm>
            <a:off x="8140701" y="0"/>
            <a:ext cx="3281602" cy="4876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FFFFFF"/>
              </a:solidFill>
            </a:endParaRPr>
          </a:p>
        </p:txBody>
      </p:sp>
      <p:sp>
        <p:nvSpPr>
          <p:cNvPr id="7" name="Tijdelijke aanduiding voor afbeelding 6"/>
          <p:cNvSpPr>
            <a:spLocks noGrp="1"/>
          </p:cNvSpPr>
          <p:nvPr>
            <p:ph type="pic" sz="quarter" idx="10" hasCustomPrompt="1"/>
          </p:nvPr>
        </p:nvSpPr>
        <p:spPr>
          <a:xfrm>
            <a:off x="0" y="-477"/>
            <a:ext cx="12192000" cy="685847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7620 h 6865620"/>
              <a:gd name="connsiteX1" fmla="*/ 8846820 w 12192000"/>
              <a:gd name="connsiteY1" fmla="*/ 0 h 6865620"/>
              <a:gd name="connsiteX2" fmla="*/ 12192000 w 12192000"/>
              <a:gd name="connsiteY2" fmla="*/ 7620 h 6865620"/>
              <a:gd name="connsiteX3" fmla="*/ 12192000 w 12192000"/>
              <a:gd name="connsiteY3" fmla="*/ 6865620 h 6865620"/>
              <a:gd name="connsiteX4" fmla="*/ 0 w 12192000"/>
              <a:gd name="connsiteY4" fmla="*/ 6865620 h 6865620"/>
              <a:gd name="connsiteX5" fmla="*/ 0 w 12192000"/>
              <a:gd name="connsiteY5" fmla="*/ 7620 h 6865620"/>
              <a:gd name="connsiteX0" fmla="*/ 0 w 12192000"/>
              <a:gd name="connsiteY0" fmla="*/ 15240 h 6873240"/>
              <a:gd name="connsiteX1" fmla="*/ 8846820 w 12192000"/>
              <a:gd name="connsiteY1" fmla="*/ 7620 h 6873240"/>
              <a:gd name="connsiteX2" fmla="*/ 10416540 w 12192000"/>
              <a:gd name="connsiteY2" fmla="*/ 0 h 6873240"/>
              <a:gd name="connsiteX3" fmla="*/ 12192000 w 12192000"/>
              <a:gd name="connsiteY3" fmla="*/ 15240 h 6873240"/>
              <a:gd name="connsiteX4" fmla="*/ 12192000 w 12192000"/>
              <a:gd name="connsiteY4" fmla="*/ 6873240 h 6873240"/>
              <a:gd name="connsiteX5" fmla="*/ 0 w 12192000"/>
              <a:gd name="connsiteY5" fmla="*/ 6873240 h 6873240"/>
              <a:gd name="connsiteX6" fmla="*/ 0 w 12192000"/>
              <a:gd name="connsiteY6" fmla="*/ 15240 h 6873240"/>
              <a:gd name="connsiteX0" fmla="*/ 0 w 12192000"/>
              <a:gd name="connsiteY0" fmla="*/ 7620 h 6865620"/>
              <a:gd name="connsiteX1" fmla="*/ 8846820 w 12192000"/>
              <a:gd name="connsiteY1" fmla="*/ 0 h 6865620"/>
              <a:gd name="connsiteX2" fmla="*/ 8846820 w 12192000"/>
              <a:gd name="connsiteY2" fmla="*/ 495300 h 6865620"/>
              <a:gd name="connsiteX3" fmla="*/ 12192000 w 12192000"/>
              <a:gd name="connsiteY3" fmla="*/ 7620 h 6865620"/>
              <a:gd name="connsiteX4" fmla="*/ 12192000 w 12192000"/>
              <a:gd name="connsiteY4" fmla="*/ 6865620 h 6865620"/>
              <a:gd name="connsiteX5" fmla="*/ 0 w 12192000"/>
              <a:gd name="connsiteY5" fmla="*/ 6865620 h 6865620"/>
              <a:gd name="connsiteX6" fmla="*/ 0 w 12192000"/>
              <a:gd name="connsiteY6"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0386060 w 12192000"/>
              <a:gd name="connsiteY3" fmla="*/ 266700 h 6865620"/>
              <a:gd name="connsiteX4" fmla="*/ 12192000 w 12192000"/>
              <a:gd name="connsiteY4" fmla="*/ 7620 h 6865620"/>
              <a:gd name="connsiteX5" fmla="*/ 12192000 w 12192000"/>
              <a:gd name="connsiteY5" fmla="*/ 6865620 h 6865620"/>
              <a:gd name="connsiteX6" fmla="*/ 0 w 12192000"/>
              <a:gd name="connsiteY6" fmla="*/ 6865620 h 6865620"/>
              <a:gd name="connsiteX7" fmla="*/ 0 w 12192000"/>
              <a:gd name="connsiteY7"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2192000 w 12192000"/>
              <a:gd name="connsiteY4" fmla="*/ 7620 h 6865620"/>
              <a:gd name="connsiteX5" fmla="*/ 12192000 w 12192000"/>
              <a:gd name="connsiteY5" fmla="*/ 6865620 h 6865620"/>
              <a:gd name="connsiteX6" fmla="*/ 0 w 12192000"/>
              <a:gd name="connsiteY6" fmla="*/ 6865620 h 6865620"/>
              <a:gd name="connsiteX7" fmla="*/ 0 w 12192000"/>
              <a:gd name="connsiteY7"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2092940 w 12192000"/>
              <a:gd name="connsiteY4" fmla="*/ 16764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1917680 w 12192000"/>
              <a:gd name="connsiteY4" fmla="*/ 762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1902440 w 12192000"/>
              <a:gd name="connsiteY4" fmla="*/ 762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7620 h 6865620"/>
              <a:gd name="connsiteX1" fmla="*/ 8846820 w 12192000"/>
              <a:gd name="connsiteY1" fmla="*/ 0 h 6865620"/>
              <a:gd name="connsiteX2" fmla="*/ 8146732 w 12192000"/>
              <a:gd name="connsiteY2" fmla="*/ 492918 h 6865620"/>
              <a:gd name="connsiteX3" fmla="*/ 11902440 w 12192000"/>
              <a:gd name="connsiteY3" fmla="*/ 487680 h 6865620"/>
              <a:gd name="connsiteX4" fmla="*/ 11902440 w 12192000"/>
              <a:gd name="connsiteY4" fmla="*/ 762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477 h 6858477"/>
              <a:gd name="connsiteX1" fmla="*/ 8144351 w 12192000"/>
              <a:gd name="connsiteY1" fmla="*/ 0 h 6858477"/>
              <a:gd name="connsiteX2" fmla="*/ 8146732 w 12192000"/>
              <a:gd name="connsiteY2" fmla="*/ 485775 h 6858477"/>
              <a:gd name="connsiteX3" fmla="*/ 11902440 w 12192000"/>
              <a:gd name="connsiteY3" fmla="*/ 480537 h 6858477"/>
              <a:gd name="connsiteX4" fmla="*/ 11902440 w 12192000"/>
              <a:gd name="connsiteY4" fmla="*/ 477 h 6858477"/>
              <a:gd name="connsiteX5" fmla="*/ 12192000 w 12192000"/>
              <a:gd name="connsiteY5" fmla="*/ 477 h 6858477"/>
              <a:gd name="connsiteX6" fmla="*/ 12192000 w 12192000"/>
              <a:gd name="connsiteY6" fmla="*/ 6858477 h 6858477"/>
              <a:gd name="connsiteX7" fmla="*/ 0 w 12192000"/>
              <a:gd name="connsiteY7" fmla="*/ 6858477 h 6858477"/>
              <a:gd name="connsiteX8" fmla="*/ 0 w 12192000"/>
              <a:gd name="connsiteY8" fmla="*/ 477 h 685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477">
                <a:moveTo>
                  <a:pt x="0" y="477"/>
                </a:moveTo>
                <a:lnTo>
                  <a:pt x="8144351" y="0"/>
                </a:lnTo>
                <a:cubicBezTo>
                  <a:pt x="8145145" y="161925"/>
                  <a:pt x="8145938" y="323850"/>
                  <a:pt x="8146732" y="485775"/>
                </a:cubicBezTo>
                <a:lnTo>
                  <a:pt x="11902440" y="480537"/>
                </a:lnTo>
                <a:lnTo>
                  <a:pt x="11902440" y="477"/>
                </a:lnTo>
                <a:lnTo>
                  <a:pt x="12192000" y="477"/>
                </a:lnTo>
                <a:lnTo>
                  <a:pt x="12192000" y="6858477"/>
                </a:lnTo>
                <a:lnTo>
                  <a:pt x="0" y="6858477"/>
                </a:lnTo>
                <a:lnTo>
                  <a:pt x="0" y="477"/>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kern="1200" baseline="0" dirty="0" smtClean="0">
                <a:solidFill>
                  <a:schemeClr val="tx1"/>
                </a:solidFill>
                <a:latin typeface="+mn-lt"/>
                <a:ea typeface="+mn-ea"/>
                <a:cs typeface="+mn-cs"/>
              </a:defRPr>
            </a:lvl1pPr>
          </a:lstStyle>
          <a:p>
            <a:r>
              <a:rPr lang="en-US" dirty="0"/>
              <a:t>Click on the icon to add picture</a:t>
            </a:r>
          </a:p>
        </p:txBody>
      </p:sp>
      <p:sp>
        <p:nvSpPr>
          <p:cNvPr id="2" name="Titel 1"/>
          <p:cNvSpPr>
            <a:spLocks noGrp="1"/>
          </p:cNvSpPr>
          <p:nvPr>
            <p:ph type="ctrTitle"/>
          </p:nvPr>
        </p:nvSpPr>
        <p:spPr>
          <a:xfrm>
            <a:off x="1731963" y="3616960"/>
            <a:ext cx="9059500" cy="1293540"/>
          </a:xfrm>
          <a:prstGeom prst="rect">
            <a:avLst/>
          </a:prstGeom>
        </p:spPr>
        <p:txBody>
          <a:bodyPr lIns="0" anchor="b"/>
          <a:lstStyle>
            <a:lvl1pPr algn="l">
              <a:defRPr sz="6000">
                <a:solidFill>
                  <a:schemeClr val="bg1"/>
                </a:solidFill>
                <a:latin typeface="+mj-lt"/>
              </a:defRPr>
            </a:lvl1pPr>
          </a:lstStyle>
          <a:p>
            <a:r>
              <a:rPr lang="en-US" smtClean="0"/>
              <a:t>Click to edit Master title style</a:t>
            </a:r>
            <a:endParaRPr lang="en-US"/>
          </a:p>
        </p:txBody>
      </p:sp>
      <p:sp>
        <p:nvSpPr>
          <p:cNvPr id="30" name="Rechthoek 29"/>
          <p:cNvSpPr/>
          <p:nvPr userDrawn="1"/>
        </p:nvSpPr>
        <p:spPr>
          <a:xfrm>
            <a:off x="11438863" y="100558"/>
            <a:ext cx="456472" cy="276999"/>
          </a:xfrm>
          <a:prstGeom prst="rect">
            <a:avLst/>
          </a:prstGeom>
        </p:spPr>
        <p:txBody>
          <a:bodyPr wrap="none">
            <a:spAutoFit/>
          </a:bodyPr>
          <a:lstStyle/>
          <a:p>
            <a:pPr algn="ctr">
              <a:defRPr/>
            </a:pPr>
            <a:fld id="{478F02DA-AB65-4DE3-8C32-C1DFFF12922F}" type="slidenum">
              <a:rPr lang="nl-NL" sz="1200">
                <a:solidFill>
                  <a:srgbClr val="FFFFFF"/>
                </a:solidFill>
                <a:cs typeface="Arial" pitchFamily="34" charset="0"/>
              </a:rPr>
              <a:pPr algn="ctr">
                <a:defRPr/>
              </a:pPr>
              <a:t>‹#›</a:t>
            </a:fld>
            <a:endParaRPr lang="nl-NL" sz="1200" dirty="0">
              <a:solidFill>
                <a:srgbClr val="FFFFFF"/>
              </a:solidFill>
              <a:cs typeface="Arial" pitchFamily="34" charset="0"/>
            </a:endParaRPr>
          </a:p>
        </p:txBody>
      </p:sp>
      <p:sp>
        <p:nvSpPr>
          <p:cNvPr id="13"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54019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33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6" name="Tijdelijke aanduiding voor tekst 5"/>
          <p:cNvSpPr>
            <a:spLocks noGrp="1"/>
          </p:cNvSpPr>
          <p:nvPr>
            <p:ph type="body" sz="quarter" idx="11" hasCustomPrompt="1"/>
          </p:nvPr>
        </p:nvSpPr>
        <p:spPr>
          <a:xfrm>
            <a:off x="447357" y="4348480"/>
            <a:ext cx="10952481" cy="1493520"/>
          </a:xfrm>
          <a:prstGeom prst="rect">
            <a:avLst/>
          </a:prstGeom>
        </p:spPr>
        <p:txBody>
          <a:bodyPr numCol="2" spcCol="432000"/>
          <a:lstStyle>
            <a:lvl1pPr marL="0" indent="0" algn="just">
              <a:lnSpc>
                <a:spcPct val="100000"/>
              </a:lnSpc>
              <a:spcBef>
                <a:spcPts val="0"/>
              </a:spcBef>
              <a:spcAft>
                <a:spcPts val="600"/>
              </a:spcAft>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p:txBody>
      </p:sp>
      <p:sp>
        <p:nvSpPr>
          <p:cNvPr id="3" name="Rechthoek 2"/>
          <p:cNvSpPr/>
          <p:nvPr userDrawn="1"/>
        </p:nvSpPr>
        <p:spPr>
          <a:xfrm>
            <a:off x="5994400" y="1773238"/>
            <a:ext cx="5405438" cy="2575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jdelijke aanduiding voor afbeelding 6"/>
          <p:cNvSpPr>
            <a:spLocks noGrp="1"/>
          </p:cNvSpPr>
          <p:nvPr>
            <p:ph type="pic" sz="quarter" idx="12" hasCustomPrompt="1"/>
          </p:nvPr>
        </p:nvSpPr>
        <p:spPr>
          <a:xfrm>
            <a:off x="447357" y="1773238"/>
            <a:ext cx="5547043" cy="2574925"/>
          </a:xfrm>
          <a:prstGeom prst="rect">
            <a:avLst/>
          </a:prstGeom>
          <a:solidFill>
            <a:schemeClr val="bg1">
              <a:lumMod val="9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a:t>
            </a:r>
            <a:r>
              <a:rPr lang="en-US" dirty="0" err="1"/>
              <a:t>inser</a:t>
            </a:r>
            <a:r>
              <a:rPr lang="en-US" dirty="0"/>
              <a:t> image</a:t>
            </a:r>
          </a:p>
        </p:txBody>
      </p:sp>
      <p:sp>
        <p:nvSpPr>
          <p:cNvPr id="9" name="Tijdelijke aanduiding voor tekst 8"/>
          <p:cNvSpPr>
            <a:spLocks noGrp="1"/>
          </p:cNvSpPr>
          <p:nvPr>
            <p:ph type="body" sz="quarter" idx="13" hasCustomPrompt="1"/>
          </p:nvPr>
        </p:nvSpPr>
        <p:spPr>
          <a:xfrm>
            <a:off x="6197600" y="1930400"/>
            <a:ext cx="5038725" cy="2265363"/>
          </a:xfrm>
          <a:prstGeom prst="rect">
            <a:avLst/>
          </a:prstGeom>
        </p:spPr>
        <p:txBody>
          <a:bodyPr/>
          <a:lstStyle>
            <a:lvl1pPr>
              <a:buClr>
                <a:schemeClr val="tx2"/>
              </a:buClr>
              <a:defRPr sz="2000">
                <a:solidFill>
                  <a:schemeClr val="tx1"/>
                </a:solidFill>
              </a:defRPr>
            </a:lvl1pPr>
            <a:lvl2pPr marL="685800" indent="-228600">
              <a:buClr>
                <a:schemeClr val="tx2"/>
              </a:buClr>
              <a:buFont typeface="Calibri" panose="020F0502020204030204" pitchFamily="34" charset="0"/>
              <a:buChar char="-"/>
              <a:defRPr sz="1800">
                <a:solidFill>
                  <a:schemeClr val="tx1">
                    <a:lumMod val="50000"/>
                    <a:lumOff val="50000"/>
                  </a:schemeClr>
                </a:solidFill>
              </a:defRPr>
            </a:lvl2pPr>
            <a:lvl3pPr>
              <a:buClr>
                <a:schemeClr val="accent1"/>
              </a:buClr>
              <a:defRPr/>
            </a:lvl3pPr>
            <a:lvl4pPr>
              <a:buClr>
                <a:schemeClr val="accent1"/>
              </a:buClr>
              <a:defRPr/>
            </a:lvl4pPr>
            <a:lvl5pPr>
              <a:buClr>
                <a:schemeClr val="accent1"/>
              </a:buClr>
              <a:defRPr/>
            </a:lvl5pPr>
          </a:lstStyle>
          <a:p>
            <a:pPr lvl="0"/>
            <a:r>
              <a:rPr lang="nl-NL" dirty="0"/>
              <a:t>Edit text</a:t>
            </a:r>
          </a:p>
          <a:p>
            <a:pPr lvl="1"/>
            <a:r>
              <a:rPr lang="nl-NL" dirty="0"/>
              <a:t>Second level</a:t>
            </a:r>
          </a:p>
        </p:txBody>
      </p:sp>
      <p:sp>
        <p:nvSpPr>
          <p:cNvPr id="8"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0"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3"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4"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08280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ijdelijke aanduiding voor tekst 11"/>
          <p:cNvSpPr>
            <a:spLocks noGrp="1"/>
          </p:cNvSpPr>
          <p:nvPr>
            <p:ph type="body" sz="quarter" idx="13" hasCustomPrompt="1"/>
          </p:nvPr>
        </p:nvSpPr>
        <p:spPr>
          <a:xfrm>
            <a:off x="447357" y="1773238"/>
            <a:ext cx="10952481" cy="4068762"/>
          </a:xfrm>
          <a:prstGeom prst="rect">
            <a:avLst/>
          </a:prstGeom>
        </p:spPr>
        <p:txBody>
          <a:bodyPr/>
          <a:lstStyle>
            <a:lvl1pPr>
              <a:buClr>
                <a:schemeClr val="accent1"/>
              </a:buClr>
              <a:defRPr sz="2400">
                <a:solidFill>
                  <a:schemeClr val="tx1"/>
                </a:solidFill>
              </a:defRPr>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6" name="Tijdelijke aanduiding voor tekst 6"/>
          <p:cNvSpPr>
            <a:spLocks noGrp="1"/>
          </p:cNvSpPr>
          <p:nvPr>
            <p:ph type="body" sz="quarter" idx="14"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9"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0"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44603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and graph">
    <p:spTree>
      <p:nvGrpSpPr>
        <p:cNvPr id="1" name=""/>
        <p:cNvGrpSpPr/>
        <p:nvPr/>
      </p:nvGrpSpPr>
      <p:grpSpPr>
        <a:xfrm>
          <a:off x="0" y="0"/>
          <a:ext cx="0" cy="0"/>
          <a:chOff x="0" y="0"/>
          <a:chExt cx="0" cy="0"/>
        </a:xfrm>
      </p:grpSpPr>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ijdelijke aanduiding voor grafiek 4"/>
          <p:cNvSpPr>
            <a:spLocks noGrp="1"/>
          </p:cNvSpPr>
          <p:nvPr>
            <p:ph type="chart" sz="quarter" idx="14" hasCustomPrompt="1"/>
          </p:nvPr>
        </p:nvSpPr>
        <p:spPr>
          <a:xfrm>
            <a:off x="5994400" y="1773238"/>
            <a:ext cx="5405438" cy="4068762"/>
          </a:xfrm>
          <a:prstGeom prst="rect">
            <a:avLst/>
          </a:prstGeom>
        </p:spPr>
        <p:txBody>
          <a:bodyPr/>
          <a:lstStyle>
            <a:lvl1pPr marL="0" indent="0">
              <a:buNone/>
              <a:defRPr lang="en-US" sz="2000" kern="1200" baseline="0" dirty="0">
                <a:solidFill>
                  <a:schemeClr val="tx1">
                    <a:lumMod val="50000"/>
                    <a:lumOff val="50000"/>
                  </a:schemeClr>
                </a:solidFill>
                <a:latin typeface="+mn-lt"/>
                <a:ea typeface="+mn-ea"/>
                <a:cs typeface="+mn-cs"/>
              </a:defRPr>
            </a:lvl1pPr>
          </a:lstStyle>
          <a:p>
            <a:r>
              <a:rPr lang="en-US" dirty="0"/>
              <a:t>Click on the icon to insert graph</a:t>
            </a:r>
          </a:p>
        </p:txBody>
      </p:sp>
      <p:sp>
        <p:nvSpPr>
          <p:cNvPr id="6"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0"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1"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342946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and Image">
    <p:spTree>
      <p:nvGrpSpPr>
        <p:cNvPr id="1" name=""/>
        <p:cNvGrpSpPr/>
        <p:nvPr/>
      </p:nvGrpSpPr>
      <p:grpSpPr>
        <a:xfrm>
          <a:off x="0" y="0"/>
          <a:ext cx="0" cy="0"/>
          <a:chOff x="0" y="0"/>
          <a:chExt cx="0" cy="0"/>
        </a:xfrm>
      </p:grpSpPr>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6"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8" name="Tijdelijke aanduiding voor afbeelding 7"/>
          <p:cNvSpPr>
            <a:spLocks noGrp="1"/>
          </p:cNvSpPr>
          <p:nvPr>
            <p:ph type="pic" sz="quarter" idx="16" hasCustomPrompt="1"/>
          </p:nvPr>
        </p:nvSpPr>
        <p:spPr>
          <a:xfrm>
            <a:off x="6225988" y="1773238"/>
            <a:ext cx="5173850" cy="4068762"/>
          </a:xfrm>
          <a:prstGeom prst="rect">
            <a:avLst/>
          </a:prstGeom>
        </p:spPr>
        <p:txBody>
          <a:bodyPr/>
          <a:lstStyle>
            <a:lvl1pPr marL="0" indent="0" algn="ctr">
              <a:buNone/>
              <a:defRPr sz="2000" baseline="0">
                <a:solidFill>
                  <a:schemeClr val="tx1">
                    <a:lumMod val="50000"/>
                    <a:lumOff val="50000"/>
                  </a:schemeClr>
                </a:solidFill>
              </a:defRPr>
            </a:lvl1pPr>
          </a:lstStyle>
          <a:p>
            <a:r>
              <a:rPr lang="nl-NL" dirty="0"/>
              <a:t>Click icon </a:t>
            </a:r>
            <a:r>
              <a:rPr lang="nl-NL" dirty="0" err="1"/>
              <a:t>to</a:t>
            </a:r>
            <a:r>
              <a:rPr lang="nl-NL" dirty="0"/>
              <a:t> </a:t>
            </a:r>
            <a:r>
              <a:rPr lang="nl-NL" dirty="0" err="1"/>
              <a:t>add</a:t>
            </a:r>
            <a:r>
              <a:rPr lang="nl-NL" dirty="0"/>
              <a:t> image</a:t>
            </a:r>
          </a:p>
        </p:txBody>
      </p:sp>
      <p:sp>
        <p:nvSpPr>
          <p:cNvPr id="11"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3"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9502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Bullets">
    <p:spTree>
      <p:nvGrpSpPr>
        <p:cNvPr id="1" name=""/>
        <p:cNvGrpSpPr/>
        <p:nvPr/>
      </p:nvGrpSpPr>
      <p:grpSpPr>
        <a:xfrm>
          <a:off x="0" y="0"/>
          <a:ext cx="0" cy="0"/>
          <a:chOff x="0" y="0"/>
          <a:chExt cx="0" cy="0"/>
        </a:xfrm>
      </p:grpSpPr>
      <p:sp>
        <p:nvSpPr>
          <p:cNvPr id="12" name="Tijdelijke aanduiding voor tekst 11"/>
          <p:cNvSpPr>
            <a:spLocks noGrp="1"/>
          </p:cNvSpPr>
          <p:nvPr>
            <p:ph type="body" sz="quarter" idx="13" hasCustomPrompt="1"/>
          </p:nvPr>
        </p:nvSpPr>
        <p:spPr>
          <a:xfrm>
            <a:off x="5828982"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6"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8" name="Tijdelijke aanduiding voor afbeelding 7"/>
          <p:cNvSpPr>
            <a:spLocks noGrp="1"/>
          </p:cNvSpPr>
          <p:nvPr>
            <p:ph type="pic" sz="quarter" idx="16" hasCustomPrompt="1"/>
          </p:nvPr>
        </p:nvSpPr>
        <p:spPr>
          <a:xfrm>
            <a:off x="447357" y="1773238"/>
            <a:ext cx="5173850" cy="4068762"/>
          </a:xfrm>
          <a:prstGeom prst="rect">
            <a:avLst/>
          </a:prstGeom>
        </p:spPr>
        <p:txBody>
          <a:bodyPr/>
          <a:lstStyle>
            <a:lvl1pPr marL="0" indent="0" algn="ctr">
              <a:buNone/>
              <a:defRPr sz="2000" baseline="0">
                <a:solidFill>
                  <a:schemeClr val="tx1">
                    <a:lumMod val="50000"/>
                    <a:lumOff val="50000"/>
                  </a:schemeClr>
                </a:solidFill>
              </a:defRPr>
            </a:lvl1pPr>
          </a:lstStyle>
          <a:p>
            <a:r>
              <a:rPr lang="nl-NL" dirty="0"/>
              <a:t>Click icon </a:t>
            </a:r>
            <a:r>
              <a:rPr lang="nl-NL" dirty="0" err="1"/>
              <a:t>to</a:t>
            </a:r>
            <a:r>
              <a:rPr lang="nl-NL" dirty="0"/>
              <a:t> </a:t>
            </a:r>
            <a:r>
              <a:rPr lang="nl-NL" dirty="0" err="1"/>
              <a:t>add</a:t>
            </a:r>
            <a:r>
              <a:rPr lang="nl-NL" dirty="0"/>
              <a:t> image</a:t>
            </a:r>
          </a:p>
        </p:txBody>
      </p:sp>
      <p:sp>
        <p:nvSpPr>
          <p:cNvPr id="11"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3"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4415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nd laptop">
    <p:spTree>
      <p:nvGrpSpPr>
        <p:cNvPr id="1" name=""/>
        <p:cNvGrpSpPr/>
        <p:nvPr/>
      </p:nvGrpSpPr>
      <p:grpSpPr>
        <a:xfrm>
          <a:off x="0" y="0"/>
          <a:ext cx="0" cy="0"/>
          <a:chOff x="0" y="0"/>
          <a:chExt cx="0" cy="0"/>
        </a:xfrm>
      </p:grpSpPr>
      <p:grpSp>
        <p:nvGrpSpPr>
          <p:cNvPr id="16" name="Group 34"/>
          <p:cNvGrpSpPr/>
          <p:nvPr userDrawn="1"/>
        </p:nvGrpSpPr>
        <p:grpSpPr>
          <a:xfrm>
            <a:off x="5478780" y="1336222"/>
            <a:ext cx="6603380" cy="5681798"/>
            <a:chOff x="2323609" y="594889"/>
            <a:chExt cx="4515737" cy="3886016"/>
          </a:xfrm>
        </p:grpSpPr>
        <p:pic>
          <p:nvPicPr>
            <p:cNvPr id="17" name="Picture 3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3609" y="594889"/>
              <a:ext cx="4515737" cy="3886016"/>
            </a:xfrm>
            <a:prstGeom prst="rect">
              <a:avLst/>
            </a:prstGeom>
          </p:spPr>
        </p:pic>
        <p:sp>
          <p:nvSpPr>
            <p:cNvPr id="18" name="Rectangle 36"/>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 name="Tijdelijke aanduiding voor afbeelding 6"/>
          <p:cNvSpPr>
            <a:spLocks noGrp="1"/>
          </p:cNvSpPr>
          <p:nvPr>
            <p:ph type="pic" sz="quarter" idx="12" hasCustomPrompt="1"/>
          </p:nvPr>
        </p:nvSpPr>
        <p:spPr>
          <a:xfrm>
            <a:off x="6330314" y="2382838"/>
            <a:ext cx="4839336" cy="2992437"/>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0"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5"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9"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68841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and phone">
    <p:spTree>
      <p:nvGrpSpPr>
        <p:cNvPr id="1" name=""/>
        <p:cNvGrpSpPr/>
        <p:nvPr/>
      </p:nvGrpSpPr>
      <p:grpSpPr>
        <a:xfrm>
          <a:off x="0" y="0"/>
          <a:ext cx="0" cy="0"/>
          <a:chOff x="0" y="0"/>
          <a:chExt cx="0" cy="0"/>
        </a:xfrm>
      </p:grpSpPr>
      <p:pic>
        <p:nvPicPr>
          <p:cNvPr id="9" name="Picture 8" descr="Androi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63940" y="1774357"/>
            <a:ext cx="2118359" cy="4067644"/>
          </a:xfrm>
          <a:prstGeom prst="rect">
            <a:avLst/>
          </a:prstGeom>
          <a:effectLst>
            <a:reflection blurRad="6350" stA="52000" endA="300" endPos="5000" dir="5400000" sy="-100000" algn="bl" rotWithShape="0"/>
          </a:effectLst>
        </p:spPr>
      </p:pic>
      <p:sp>
        <p:nvSpPr>
          <p:cNvPr id="7" name="Tijdelijke aanduiding voor afbeelding 6"/>
          <p:cNvSpPr>
            <a:spLocks noGrp="1"/>
          </p:cNvSpPr>
          <p:nvPr>
            <p:ph type="pic" sz="quarter" idx="12" hasCustomPrompt="1"/>
          </p:nvPr>
        </p:nvSpPr>
        <p:spPr>
          <a:xfrm>
            <a:off x="8740139" y="2166938"/>
            <a:ext cx="1968341" cy="3283743"/>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7752081"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8"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3"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5"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6319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and iPad">
    <p:spTree>
      <p:nvGrpSpPr>
        <p:cNvPr id="1" name=""/>
        <p:cNvGrpSpPr/>
        <p:nvPr/>
      </p:nvGrpSpPr>
      <p:grpSpPr>
        <a:xfrm>
          <a:off x="0" y="0"/>
          <a:ext cx="0" cy="0"/>
          <a:chOff x="0" y="0"/>
          <a:chExt cx="0" cy="0"/>
        </a:xfrm>
      </p:grpSpPr>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9"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pic>
        <p:nvPicPr>
          <p:cNvPr id="13" name="Picture 27" descr="ipa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60121" y="2291025"/>
            <a:ext cx="4915097" cy="3567164"/>
          </a:xfrm>
          <a:prstGeom prst="rect">
            <a:avLst/>
          </a:prstGeom>
        </p:spPr>
      </p:pic>
      <p:sp>
        <p:nvSpPr>
          <p:cNvPr id="15" name="Tijdelijke aanduiding voor afbeelding 6"/>
          <p:cNvSpPr>
            <a:spLocks noGrp="1"/>
          </p:cNvSpPr>
          <p:nvPr>
            <p:ph type="pic" sz="quarter" idx="12" hasCustomPrompt="1"/>
          </p:nvPr>
        </p:nvSpPr>
        <p:spPr>
          <a:xfrm>
            <a:off x="6972300" y="2481943"/>
            <a:ext cx="4084319" cy="3094945"/>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GB" dirty="0"/>
              <a:t>Click on the icon to insert image</a:t>
            </a:r>
            <a:endParaRPr lang="en-US" dirty="0"/>
          </a:p>
        </p:txBody>
      </p:sp>
      <p:sp>
        <p:nvSpPr>
          <p:cNvPr id="16"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7"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391891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met sub titel">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6"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9"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0"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388242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external Party">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0" hasCustomPrompt="1"/>
          </p:nvPr>
        </p:nvSpPr>
        <p:spPr>
          <a:xfrm>
            <a:off x="0" y="0"/>
            <a:ext cx="12192000" cy="686378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63787"/>
              <a:gd name="connsiteX1" fmla="*/ 12192000 w 12192000"/>
              <a:gd name="connsiteY1" fmla="*/ 0 h 6863787"/>
              <a:gd name="connsiteX2" fmla="*/ 12192000 w 12192000"/>
              <a:gd name="connsiteY2" fmla="*/ 6858000 h 6863787"/>
              <a:gd name="connsiteX3" fmla="*/ 1516284 w 12192000"/>
              <a:gd name="connsiteY3" fmla="*/ 6863787 h 6863787"/>
              <a:gd name="connsiteX4" fmla="*/ 0 w 12192000"/>
              <a:gd name="connsiteY4" fmla="*/ 6858000 h 6863787"/>
              <a:gd name="connsiteX5" fmla="*/ 0 w 12192000"/>
              <a:gd name="connsiteY5"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5660020 w 12192000"/>
              <a:gd name="connsiteY3" fmla="*/ 6863787 h 6863787"/>
              <a:gd name="connsiteX4" fmla="*/ 1516284 w 12192000"/>
              <a:gd name="connsiteY4" fmla="*/ 6863787 h 6863787"/>
              <a:gd name="connsiteX5" fmla="*/ 0 w 12192000"/>
              <a:gd name="connsiteY5" fmla="*/ 6858000 h 6863787"/>
              <a:gd name="connsiteX6" fmla="*/ 0 w 12192000"/>
              <a:gd name="connsiteY6"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8333772 w 12192000"/>
              <a:gd name="connsiteY3" fmla="*/ 6852213 h 6863787"/>
              <a:gd name="connsiteX4" fmla="*/ 5660020 w 12192000"/>
              <a:gd name="connsiteY4" fmla="*/ 6863787 h 6863787"/>
              <a:gd name="connsiteX5" fmla="*/ 1516284 w 12192000"/>
              <a:gd name="connsiteY5" fmla="*/ 6863787 h 6863787"/>
              <a:gd name="connsiteX6" fmla="*/ 0 w 12192000"/>
              <a:gd name="connsiteY6" fmla="*/ 6858000 h 6863787"/>
              <a:gd name="connsiteX7" fmla="*/ 0 w 12192000"/>
              <a:gd name="connsiteY7"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8333772 w 12192000"/>
              <a:gd name="connsiteY3" fmla="*/ 6852213 h 6863787"/>
              <a:gd name="connsiteX4" fmla="*/ 1516283 w 12192000"/>
              <a:gd name="connsiteY4" fmla="*/ 5474825 h 6863787"/>
              <a:gd name="connsiteX5" fmla="*/ 1516284 w 12192000"/>
              <a:gd name="connsiteY5" fmla="*/ 6863787 h 6863787"/>
              <a:gd name="connsiteX6" fmla="*/ 0 w 12192000"/>
              <a:gd name="connsiteY6" fmla="*/ 6858000 h 6863787"/>
              <a:gd name="connsiteX7" fmla="*/ 0 w 12192000"/>
              <a:gd name="connsiteY7"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898248 w 12192000"/>
              <a:gd name="connsiteY3" fmla="*/ 5104436 h 6863787"/>
              <a:gd name="connsiteX4" fmla="*/ 1516283 w 12192000"/>
              <a:gd name="connsiteY4" fmla="*/ 5474825 h 6863787"/>
              <a:gd name="connsiteX5" fmla="*/ 1516284 w 12192000"/>
              <a:gd name="connsiteY5" fmla="*/ 6863787 h 6863787"/>
              <a:gd name="connsiteX6" fmla="*/ 0 w 12192000"/>
              <a:gd name="connsiteY6" fmla="*/ 6858000 h 6863787"/>
              <a:gd name="connsiteX7" fmla="*/ 0 w 12192000"/>
              <a:gd name="connsiteY7"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127848 w 12192000"/>
              <a:gd name="connsiteY3" fmla="*/ 6516547 h 6863787"/>
              <a:gd name="connsiteX4" fmla="*/ 1898248 w 12192000"/>
              <a:gd name="connsiteY4" fmla="*/ 5104436 h 6863787"/>
              <a:gd name="connsiteX5" fmla="*/ 1516283 w 12192000"/>
              <a:gd name="connsiteY5" fmla="*/ 5474825 h 6863787"/>
              <a:gd name="connsiteX6" fmla="*/ 1516284 w 12192000"/>
              <a:gd name="connsiteY6" fmla="*/ 6863787 h 6863787"/>
              <a:gd name="connsiteX7" fmla="*/ 0 w 12192000"/>
              <a:gd name="connsiteY7" fmla="*/ 6858000 h 6863787"/>
              <a:gd name="connsiteX8" fmla="*/ 0 w 12192000"/>
              <a:gd name="connsiteY8"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208871 w 12192000"/>
              <a:gd name="connsiteY3" fmla="*/ 5104436 h 6863787"/>
              <a:gd name="connsiteX4" fmla="*/ 1898248 w 12192000"/>
              <a:gd name="connsiteY4" fmla="*/ 5104436 h 6863787"/>
              <a:gd name="connsiteX5" fmla="*/ 1516283 w 12192000"/>
              <a:gd name="connsiteY5" fmla="*/ 5474825 h 6863787"/>
              <a:gd name="connsiteX6" fmla="*/ 1516284 w 12192000"/>
              <a:gd name="connsiteY6" fmla="*/ 6863787 h 6863787"/>
              <a:gd name="connsiteX7" fmla="*/ 0 w 12192000"/>
              <a:gd name="connsiteY7" fmla="*/ 6858000 h 6863787"/>
              <a:gd name="connsiteX8" fmla="*/ 0 w 12192000"/>
              <a:gd name="connsiteY8"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1482086 w 12192000"/>
              <a:gd name="connsiteY3" fmla="*/ 6215605 h 6863787"/>
              <a:gd name="connsiteX4" fmla="*/ 10208871 w 12192000"/>
              <a:gd name="connsiteY4" fmla="*/ 5104436 h 6863787"/>
              <a:gd name="connsiteX5" fmla="*/ 1898248 w 12192000"/>
              <a:gd name="connsiteY5" fmla="*/ 5104436 h 6863787"/>
              <a:gd name="connsiteX6" fmla="*/ 1516283 w 12192000"/>
              <a:gd name="connsiteY6" fmla="*/ 5474825 h 6863787"/>
              <a:gd name="connsiteX7" fmla="*/ 1516284 w 12192000"/>
              <a:gd name="connsiteY7" fmla="*/ 6863787 h 6863787"/>
              <a:gd name="connsiteX8" fmla="*/ 0 w 12192000"/>
              <a:gd name="connsiteY8" fmla="*/ 6858000 h 6863787"/>
              <a:gd name="connsiteX9" fmla="*/ 0 w 12192000"/>
              <a:gd name="connsiteY9"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25559 w 12192000"/>
              <a:gd name="connsiteY3" fmla="*/ 6863787 h 6863787"/>
              <a:gd name="connsiteX4" fmla="*/ 10208871 w 12192000"/>
              <a:gd name="connsiteY4" fmla="*/ 5104436 h 6863787"/>
              <a:gd name="connsiteX5" fmla="*/ 1898248 w 12192000"/>
              <a:gd name="connsiteY5" fmla="*/ 5104436 h 6863787"/>
              <a:gd name="connsiteX6" fmla="*/ 1516283 w 12192000"/>
              <a:gd name="connsiteY6" fmla="*/ 5474825 h 6863787"/>
              <a:gd name="connsiteX7" fmla="*/ 1516284 w 12192000"/>
              <a:gd name="connsiteY7" fmla="*/ 6863787 h 6863787"/>
              <a:gd name="connsiteX8" fmla="*/ 0 w 12192000"/>
              <a:gd name="connsiteY8" fmla="*/ 6858000 h 6863787"/>
              <a:gd name="connsiteX9" fmla="*/ 0 w 12192000"/>
              <a:gd name="connsiteY9"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56039 w 12192000"/>
              <a:gd name="connsiteY3" fmla="*/ 6863787 h 6863787"/>
              <a:gd name="connsiteX4" fmla="*/ 10208871 w 12192000"/>
              <a:gd name="connsiteY4" fmla="*/ 5104436 h 6863787"/>
              <a:gd name="connsiteX5" fmla="*/ 1898248 w 12192000"/>
              <a:gd name="connsiteY5" fmla="*/ 5104436 h 6863787"/>
              <a:gd name="connsiteX6" fmla="*/ 1516283 w 12192000"/>
              <a:gd name="connsiteY6" fmla="*/ 5474825 h 6863787"/>
              <a:gd name="connsiteX7" fmla="*/ 1516284 w 12192000"/>
              <a:gd name="connsiteY7" fmla="*/ 6863787 h 6863787"/>
              <a:gd name="connsiteX8" fmla="*/ 0 w 12192000"/>
              <a:gd name="connsiteY8" fmla="*/ 6858000 h 6863787"/>
              <a:gd name="connsiteX9" fmla="*/ 0 w 12192000"/>
              <a:gd name="connsiteY9"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56039 w 12192000"/>
              <a:gd name="connsiteY3" fmla="*/ 6863787 h 6863787"/>
              <a:gd name="connsiteX4" fmla="*/ 10454640 w 12192000"/>
              <a:gd name="connsiteY4" fmla="*/ 606044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56039 w 12192000"/>
              <a:gd name="connsiteY3" fmla="*/ 686378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8651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8143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6283 w 12192000"/>
              <a:gd name="connsiteY7" fmla="*/ 5474825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898248 w 12192000"/>
              <a:gd name="connsiteY6" fmla="*/ 5104436 h 6863787"/>
              <a:gd name="connsiteX7" fmla="*/ 1511521 w 12192000"/>
              <a:gd name="connsiteY7" fmla="*/ 5300994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1521 w 12192000"/>
              <a:gd name="connsiteY7" fmla="*/ 5300994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1521 w 12192000"/>
              <a:gd name="connsiteY7" fmla="*/ 5300994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1521 w 12192000"/>
              <a:gd name="connsiteY7" fmla="*/ 5300994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291469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291469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291469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68000 w 12192000"/>
              <a:gd name="connsiteY4" fmla="*/ 5440680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208871 w 12192000"/>
              <a:gd name="connsiteY5" fmla="*/ 5104436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 name="connsiteX0" fmla="*/ 0 w 12192000"/>
              <a:gd name="connsiteY0" fmla="*/ 0 h 6863787"/>
              <a:gd name="connsiteX1" fmla="*/ 12192000 w 12192000"/>
              <a:gd name="connsiteY1" fmla="*/ 0 h 6863787"/>
              <a:gd name="connsiteX2" fmla="*/ 12192000 w 12192000"/>
              <a:gd name="connsiteY2" fmla="*/ 6858000 h 6863787"/>
              <a:gd name="connsiteX3" fmla="*/ 10671279 w 12192000"/>
              <a:gd name="connsiteY3" fmla="*/ 6858707 h 6863787"/>
              <a:gd name="connsiteX4" fmla="*/ 10675144 w 12192000"/>
              <a:gd name="connsiteY4" fmla="*/ 5197792 h 6863787"/>
              <a:gd name="connsiteX5" fmla="*/ 10570821 w 12192000"/>
              <a:gd name="connsiteY5" fmla="*/ 5106817 h 6863787"/>
              <a:gd name="connsiteX6" fmla="*/ 1657742 w 12192000"/>
              <a:gd name="connsiteY6" fmla="*/ 5104436 h 6863787"/>
              <a:gd name="connsiteX7" fmla="*/ 1513902 w 12192000"/>
              <a:gd name="connsiteY7" fmla="*/ 5198600 h 6863787"/>
              <a:gd name="connsiteX8" fmla="*/ 1516284 w 12192000"/>
              <a:gd name="connsiteY8" fmla="*/ 6863787 h 6863787"/>
              <a:gd name="connsiteX9" fmla="*/ 0 w 12192000"/>
              <a:gd name="connsiteY9" fmla="*/ 6858000 h 6863787"/>
              <a:gd name="connsiteX10" fmla="*/ 0 w 12192000"/>
              <a:gd name="connsiteY10" fmla="*/ 0 h 68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63787">
                <a:moveTo>
                  <a:pt x="0" y="0"/>
                </a:moveTo>
                <a:lnTo>
                  <a:pt x="12192000" y="0"/>
                </a:lnTo>
                <a:lnTo>
                  <a:pt x="12192000" y="6858000"/>
                </a:lnTo>
                <a:lnTo>
                  <a:pt x="10671279" y="6858707"/>
                </a:lnTo>
                <a:cubicBezTo>
                  <a:pt x="10670186" y="6386031"/>
                  <a:pt x="10675218" y="5287368"/>
                  <a:pt x="10675144" y="5197792"/>
                </a:cubicBezTo>
                <a:cubicBezTo>
                  <a:pt x="10675070" y="5108216"/>
                  <a:pt x="10647352" y="5105708"/>
                  <a:pt x="10570821" y="5106817"/>
                </a:cubicBezTo>
                <a:cubicBezTo>
                  <a:pt x="10494290" y="5107926"/>
                  <a:pt x="1762290" y="5105807"/>
                  <a:pt x="1657742" y="5104436"/>
                </a:cubicBezTo>
                <a:cubicBezTo>
                  <a:pt x="1553194" y="5103065"/>
                  <a:pt x="1514223" y="5110854"/>
                  <a:pt x="1513902" y="5198600"/>
                </a:cubicBezTo>
                <a:cubicBezTo>
                  <a:pt x="1513581" y="5286346"/>
                  <a:pt x="1516284" y="6400800"/>
                  <a:pt x="1516284" y="6863787"/>
                </a:cubicBezTo>
                <a:lnTo>
                  <a:pt x="0" y="6858000"/>
                </a:lnTo>
                <a:lnTo>
                  <a:pt x="0" y="0"/>
                </a:lnTo>
                <a:close/>
              </a:path>
            </a:pathLst>
          </a:custGeom>
          <a:solidFill>
            <a:schemeClr val="bg1">
              <a:lumMod val="85000"/>
            </a:schemeClr>
          </a:solidFill>
        </p:spPr>
        <p:txBody>
          <a:bodyPr/>
          <a:lstStyle>
            <a:lvl1pPr marL="0" indent="0">
              <a:buNone/>
              <a:defRPr sz="2000" baseline="0">
                <a:solidFill>
                  <a:schemeClr val="tx1">
                    <a:lumMod val="50000"/>
                    <a:lumOff val="50000"/>
                  </a:schemeClr>
                </a:solidFill>
              </a:defRPr>
            </a:lvl1pPr>
          </a:lstStyle>
          <a:p>
            <a:r>
              <a:rPr lang="en-US" dirty="0"/>
              <a:t>Click on the </a:t>
            </a:r>
            <a:r>
              <a:rPr lang="en-US" dirty="0" err="1"/>
              <a:t>centre</a:t>
            </a:r>
            <a:r>
              <a:rPr lang="en-US" dirty="0"/>
              <a:t> icon to add picture</a:t>
            </a:r>
          </a:p>
        </p:txBody>
      </p:sp>
      <p:sp>
        <p:nvSpPr>
          <p:cNvPr id="2" name="Titel 1"/>
          <p:cNvSpPr>
            <a:spLocks noGrp="1"/>
          </p:cNvSpPr>
          <p:nvPr>
            <p:ph type="ctrTitle" hasCustomPrompt="1"/>
          </p:nvPr>
        </p:nvSpPr>
        <p:spPr>
          <a:xfrm>
            <a:off x="1731963" y="3616960"/>
            <a:ext cx="9059500" cy="1293540"/>
          </a:xfrm>
          <a:prstGeom prst="rect">
            <a:avLst/>
          </a:prstGeom>
        </p:spPr>
        <p:txBody>
          <a:bodyPr lIns="0" anchor="b"/>
          <a:lstStyle>
            <a:lvl1pPr algn="l">
              <a:defRPr sz="4800">
                <a:solidFill>
                  <a:schemeClr val="bg1"/>
                </a:solidFill>
                <a:latin typeface="+mj-lt"/>
              </a:defRPr>
            </a:lvl1pPr>
          </a:lstStyle>
          <a:p>
            <a:r>
              <a:rPr lang="nl-NL" dirty="0" err="1"/>
              <a:t>Edit</a:t>
            </a:r>
            <a:r>
              <a:rPr lang="nl-NL" dirty="0"/>
              <a:t> header </a:t>
            </a:r>
            <a:r>
              <a:rPr lang="nl-NL" dirty="0" err="1"/>
              <a:t>style</a:t>
            </a:r>
            <a:endParaRPr lang="en-US" dirty="0"/>
          </a:p>
        </p:txBody>
      </p:sp>
      <p:sp>
        <p:nvSpPr>
          <p:cNvPr id="3" name="Ondertitel 2"/>
          <p:cNvSpPr>
            <a:spLocks noGrp="1"/>
          </p:cNvSpPr>
          <p:nvPr>
            <p:ph type="subTitle" idx="1" hasCustomPrompt="1"/>
          </p:nvPr>
        </p:nvSpPr>
        <p:spPr>
          <a:xfrm>
            <a:off x="1732350" y="5291942"/>
            <a:ext cx="5608250" cy="437526"/>
          </a:xfrm>
          <a:prstGeom prst="rect">
            <a:avLst/>
          </a:prstGeo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Name Speaker</a:t>
            </a:r>
            <a:endParaRPr lang="en-US" dirty="0"/>
          </a:p>
        </p:txBody>
      </p:sp>
      <p:sp>
        <p:nvSpPr>
          <p:cNvPr id="17" name="Tijdelijke aanduiding voor tekst 16"/>
          <p:cNvSpPr>
            <a:spLocks noGrp="1"/>
          </p:cNvSpPr>
          <p:nvPr>
            <p:ph type="body" sz="quarter" idx="11" hasCustomPrompt="1"/>
          </p:nvPr>
        </p:nvSpPr>
        <p:spPr>
          <a:xfrm>
            <a:off x="1731963" y="5729288"/>
            <a:ext cx="5608637" cy="381622"/>
          </a:xfrm>
          <a:prstGeom prst="rect">
            <a:avLst/>
          </a:prstGeom>
        </p:spPr>
        <p:txBody>
          <a:bodyPr/>
          <a:lstStyle>
            <a:lvl1pPr marL="0" indent="0">
              <a:buNone/>
              <a:defRPr sz="2000" baseline="0">
                <a:latin typeface="+mj-lt"/>
              </a:defRPr>
            </a:lvl1pPr>
          </a:lstStyle>
          <a:p>
            <a:pPr lvl="0"/>
            <a:r>
              <a:rPr lang="en-US" dirty="0"/>
              <a:t>Job title</a:t>
            </a:r>
          </a:p>
        </p:txBody>
      </p:sp>
      <p:sp>
        <p:nvSpPr>
          <p:cNvPr id="19" name="Tijdelijke aanduiding voor tekst 18"/>
          <p:cNvSpPr>
            <a:spLocks noGrp="1"/>
          </p:cNvSpPr>
          <p:nvPr>
            <p:ph type="body" sz="quarter" idx="12" hasCustomPrompt="1"/>
          </p:nvPr>
        </p:nvSpPr>
        <p:spPr>
          <a:xfrm>
            <a:off x="7531099" y="5365213"/>
            <a:ext cx="2862263" cy="346075"/>
          </a:xfrm>
          <a:prstGeom prst="rect">
            <a:avLst/>
          </a:prstGeom>
        </p:spPr>
        <p:txBody>
          <a:bodyPr/>
          <a:lstStyle>
            <a:lvl1pPr marL="0" indent="0" algn="r">
              <a:buNone/>
              <a:defRPr sz="1600" b="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Place, date, year</a:t>
            </a:r>
            <a:endParaRPr lang="en-US" dirty="0"/>
          </a:p>
        </p:txBody>
      </p:sp>
      <p:sp>
        <p:nvSpPr>
          <p:cNvPr id="8" name="Picture Placeholder 7"/>
          <p:cNvSpPr>
            <a:spLocks noGrp="1"/>
          </p:cNvSpPr>
          <p:nvPr>
            <p:ph type="pic" sz="quarter" idx="13" hasCustomPrompt="1"/>
          </p:nvPr>
        </p:nvSpPr>
        <p:spPr>
          <a:xfrm>
            <a:off x="7561263" y="628491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pic>
        <p:nvPicPr>
          <p:cNvPr id="5122" name="Picture 2" descr="Z:\Arculati_KK\AEGON_Logo+Slogan_3C_direkt szin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2366" y="6079959"/>
            <a:ext cx="1459149" cy="77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82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42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4"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7"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83119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Picture Placeholder 7"/>
          <p:cNvSpPr>
            <a:spLocks noGrp="1"/>
          </p:cNvSpPr>
          <p:nvPr>
            <p:ph type="pic" sz="quarter" idx="13"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8" name="Tijdelijke aanduiding voor tekst 6"/>
          <p:cNvSpPr>
            <a:spLocks noGrp="1"/>
          </p:cNvSpPr>
          <p:nvPr>
            <p:ph type="body" sz="quarter" idx="14"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1"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24611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Picture Placeholder 7"/>
          <p:cNvSpPr>
            <a:spLocks noGrp="1"/>
          </p:cNvSpPr>
          <p:nvPr>
            <p:ph type="pic" sz="quarter" idx="13"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8" name="Tijdelijke aanduiding voor tekst 6"/>
          <p:cNvSpPr>
            <a:spLocks noGrp="1"/>
          </p:cNvSpPr>
          <p:nvPr>
            <p:ph type="body" sz="quarter" idx="14"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1"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51183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3"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p>
          <a:p>
            <a:pPr lvl="0"/>
            <a:endParaRPr lang="nl-NL" dirty="0"/>
          </a:p>
          <a:p>
            <a:pPr lvl="0"/>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Picture Placeholder 7"/>
          <p:cNvSpPr>
            <a:spLocks noGrp="1"/>
          </p:cNvSpPr>
          <p:nvPr>
            <p:ph type="pic" sz="quarter" idx="13"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8" name="Tijdelijke aanduiding voor tekst 6"/>
          <p:cNvSpPr>
            <a:spLocks noGrp="1"/>
          </p:cNvSpPr>
          <p:nvPr>
            <p:ph type="body" sz="quarter" idx="14"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1"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8751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6" name="Tijdelijke aanduiding voor tekst 5"/>
          <p:cNvSpPr>
            <a:spLocks noGrp="1"/>
          </p:cNvSpPr>
          <p:nvPr>
            <p:ph type="body" sz="quarter" idx="11" hasCustomPrompt="1"/>
          </p:nvPr>
        </p:nvSpPr>
        <p:spPr>
          <a:xfrm>
            <a:off x="447357" y="4348480"/>
            <a:ext cx="10952481" cy="1493520"/>
          </a:xfrm>
          <a:prstGeom prst="rect">
            <a:avLst/>
          </a:prstGeom>
        </p:spPr>
        <p:txBody>
          <a:bodyPr numCol="2" spcCol="432000"/>
          <a:lstStyle>
            <a:lvl1pPr marL="0" indent="0" algn="just">
              <a:lnSpc>
                <a:spcPct val="100000"/>
              </a:lnSpc>
              <a:spcBef>
                <a:spcPts val="0"/>
              </a:spcBef>
              <a:spcAft>
                <a:spcPts val="600"/>
              </a:spcAft>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p:txBody>
      </p:sp>
      <p:sp>
        <p:nvSpPr>
          <p:cNvPr id="3" name="Rechthoek 2"/>
          <p:cNvSpPr/>
          <p:nvPr userDrawn="1"/>
        </p:nvSpPr>
        <p:spPr>
          <a:xfrm>
            <a:off x="5994400" y="1773238"/>
            <a:ext cx="5405438" cy="2575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jdelijke aanduiding voor afbeelding 6"/>
          <p:cNvSpPr>
            <a:spLocks noGrp="1"/>
          </p:cNvSpPr>
          <p:nvPr>
            <p:ph type="pic" sz="quarter" idx="12" hasCustomPrompt="1"/>
          </p:nvPr>
        </p:nvSpPr>
        <p:spPr>
          <a:xfrm>
            <a:off x="447357" y="1773238"/>
            <a:ext cx="5547043" cy="2574925"/>
          </a:xfrm>
          <a:prstGeom prst="rect">
            <a:avLst/>
          </a:prstGeom>
          <a:solidFill>
            <a:schemeClr val="bg1">
              <a:lumMod val="9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a:t>
            </a:r>
            <a:r>
              <a:rPr lang="en-US" dirty="0" err="1"/>
              <a:t>inser</a:t>
            </a:r>
            <a:r>
              <a:rPr lang="en-US" dirty="0"/>
              <a:t> image</a:t>
            </a:r>
          </a:p>
        </p:txBody>
      </p:sp>
      <p:sp>
        <p:nvSpPr>
          <p:cNvPr id="9" name="Tijdelijke aanduiding voor tekst 8"/>
          <p:cNvSpPr>
            <a:spLocks noGrp="1"/>
          </p:cNvSpPr>
          <p:nvPr>
            <p:ph type="body" sz="quarter" idx="13" hasCustomPrompt="1"/>
          </p:nvPr>
        </p:nvSpPr>
        <p:spPr>
          <a:xfrm>
            <a:off x="6197600" y="1930400"/>
            <a:ext cx="5038725" cy="2265363"/>
          </a:xfrm>
          <a:prstGeom prst="rect">
            <a:avLst/>
          </a:prstGeom>
        </p:spPr>
        <p:txBody>
          <a:bodyPr/>
          <a:lstStyle>
            <a:lvl1pPr>
              <a:buClr>
                <a:schemeClr val="accent1"/>
              </a:buClr>
              <a:defRPr sz="2000">
                <a:solidFill>
                  <a:schemeClr val="tx1"/>
                </a:solidFill>
              </a:defRPr>
            </a:lvl1pPr>
            <a:lvl2pPr marL="685800" indent="-228600">
              <a:buClr>
                <a:schemeClr val="accent1"/>
              </a:buClr>
              <a:buFont typeface="Calibri" panose="020F0502020204030204" pitchFamily="34" charset="0"/>
              <a:buChar char="-"/>
              <a:defRPr sz="1800">
                <a:solidFill>
                  <a:schemeClr val="tx1">
                    <a:lumMod val="50000"/>
                    <a:lumOff val="50000"/>
                  </a:schemeClr>
                </a:solidFill>
              </a:defRPr>
            </a:lvl2pPr>
            <a:lvl3pPr>
              <a:buClr>
                <a:schemeClr val="accent1"/>
              </a:buClr>
              <a:defRPr/>
            </a:lvl3pPr>
            <a:lvl4pPr>
              <a:buClr>
                <a:schemeClr val="accent1"/>
              </a:buClr>
              <a:defRPr/>
            </a:lvl4pPr>
            <a:lvl5pPr>
              <a:buClr>
                <a:schemeClr val="accent1"/>
              </a:buClr>
              <a:defRPr/>
            </a:lvl5pPr>
          </a:lstStyle>
          <a:p>
            <a:pPr lvl="0"/>
            <a:r>
              <a:rPr lang="nl-NL" dirty="0"/>
              <a:t>Edit text</a:t>
            </a:r>
          </a:p>
          <a:p>
            <a:pPr lvl="1"/>
            <a:r>
              <a:rPr lang="nl-NL" dirty="0"/>
              <a:t>Second level</a:t>
            </a:r>
          </a:p>
        </p:txBody>
      </p:sp>
      <p:sp>
        <p:nvSpPr>
          <p:cNvPr id="8"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0" name="Picture Placeholder 7"/>
          <p:cNvSpPr>
            <a:spLocks noGrp="1"/>
          </p:cNvSpPr>
          <p:nvPr>
            <p:ph type="pic" sz="quarter" idx="15"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11" name="Tijdelijke aanduiding voor tekst 6"/>
          <p:cNvSpPr>
            <a:spLocks noGrp="1"/>
          </p:cNvSpPr>
          <p:nvPr>
            <p:ph type="body" sz="quarter" idx="16"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4"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5"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50703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2" name="Tijdelijke aanduiding voor tekst 11"/>
          <p:cNvSpPr>
            <a:spLocks noGrp="1"/>
          </p:cNvSpPr>
          <p:nvPr>
            <p:ph type="body" sz="quarter" idx="13" hasCustomPrompt="1"/>
          </p:nvPr>
        </p:nvSpPr>
        <p:spPr>
          <a:xfrm>
            <a:off x="447357" y="1773238"/>
            <a:ext cx="10952481" cy="4068762"/>
          </a:xfrm>
          <a:prstGeom prst="rect">
            <a:avLst/>
          </a:prstGeom>
        </p:spPr>
        <p:txBody>
          <a:bodyPr/>
          <a:lstStyle>
            <a:lvl1pPr>
              <a:buClr>
                <a:schemeClr val="accent1"/>
              </a:buClr>
              <a:defRPr sz="2400">
                <a:solidFill>
                  <a:schemeClr val="tx1"/>
                </a:solidFill>
              </a:defRPr>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6" name="Picture Placeholder 7"/>
          <p:cNvSpPr>
            <a:spLocks noGrp="1"/>
          </p:cNvSpPr>
          <p:nvPr>
            <p:ph type="pic" sz="quarter" idx="14"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7" name="Tijdelijke aanduiding voor tekst 6"/>
          <p:cNvSpPr>
            <a:spLocks noGrp="1"/>
          </p:cNvSpPr>
          <p:nvPr>
            <p:ph type="body" sz="quarter" idx="15"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0"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1"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56713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and graph">
    <p:spTree>
      <p:nvGrpSpPr>
        <p:cNvPr id="1" name=""/>
        <p:cNvGrpSpPr/>
        <p:nvPr/>
      </p:nvGrpSpPr>
      <p:grpSpPr>
        <a:xfrm>
          <a:off x="0" y="0"/>
          <a:ext cx="0" cy="0"/>
          <a:chOff x="0" y="0"/>
          <a:chExt cx="0" cy="0"/>
        </a:xfrm>
      </p:grpSpPr>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ijdelijke aanduiding voor grafiek 4"/>
          <p:cNvSpPr>
            <a:spLocks noGrp="1"/>
          </p:cNvSpPr>
          <p:nvPr>
            <p:ph type="chart" sz="quarter" idx="14" hasCustomPrompt="1"/>
          </p:nvPr>
        </p:nvSpPr>
        <p:spPr>
          <a:xfrm>
            <a:off x="5994400" y="1773238"/>
            <a:ext cx="5405438" cy="4068762"/>
          </a:xfrm>
          <a:prstGeom prst="rect">
            <a:avLst/>
          </a:prstGeom>
        </p:spPr>
        <p:txBody>
          <a:bodyPr/>
          <a:lstStyle>
            <a:lvl1pPr marL="0" indent="0">
              <a:buNone/>
              <a:defRPr lang="en-US" sz="2000" kern="1200" baseline="0" dirty="0">
                <a:solidFill>
                  <a:schemeClr val="tx1">
                    <a:lumMod val="50000"/>
                    <a:lumOff val="50000"/>
                  </a:schemeClr>
                </a:solidFill>
                <a:latin typeface="+mn-lt"/>
                <a:ea typeface="+mn-ea"/>
                <a:cs typeface="+mn-cs"/>
              </a:defRPr>
            </a:lvl1pPr>
          </a:lstStyle>
          <a:p>
            <a:r>
              <a:rPr lang="en-US" dirty="0"/>
              <a:t>Click on the icon to insert graph</a:t>
            </a:r>
          </a:p>
        </p:txBody>
      </p:sp>
      <p:sp>
        <p:nvSpPr>
          <p:cNvPr id="6"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Picture Placeholder 7"/>
          <p:cNvSpPr>
            <a:spLocks noGrp="1"/>
          </p:cNvSpPr>
          <p:nvPr>
            <p:ph type="pic" sz="quarter" idx="15"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8" name="Tijdelijke aanduiding voor tekst 6"/>
          <p:cNvSpPr>
            <a:spLocks noGrp="1"/>
          </p:cNvSpPr>
          <p:nvPr>
            <p:ph type="body" sz="quarter" idx="16"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1"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3"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10954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and laptop">
    <p:spTree>
      <p:nvGrpSpPr>
        <p:cNvPr id="1" name=""/>
        <p:cNvGrpSpPr/>
        <p:nvPr/>
      </p:nvGrpSpPr>
      <p:grpSpPr>
        <a:xfrm>
          <a:off x="0" y="0"/>
          <a:ext cx="0" cy="0"/>
          <a:chOff x="0" y="0"/>
          <a:chExt cx="0" cy="0"/>
        </a:xfrm>
      </p:grpSpPr>
      <p:grpSp>
        <p:nvGrpSpPr>
          <p:cNvPr id="16" name="Group 34"/>
          <p:cNvGrpSpPr/>
          <p:nvPr userDrawn="1"/>
        </p:nvGrpSpPr>
        <p:grpSpPr>
          <a:xfrm>
            <a:off x="5478780" y="1336222"/>
            <a:ext cx="6603380" cy="5681798"/>
            <a:chOff x="2323609" y="594889"/>
            <a:chExt cx="4515737" cy="3886016"/>
          </a:xfrm>
        </p:grpSpPr>
        <p:pic>
          <p:nvPicPr>
            <p:cNvPr id="17" name="Picture 3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3609" y="594889"/>
              <a:ext cx="4515737" cy="3886016"/>
            </a:xfrm>
            <a:prstGeom prst="rect">
              <a:avLst/>
            </a:prstGeom>
          </p:spPr>
        </p:pic>
        <p:sp>
          <p:nvSpPr>
            <p:cNvPr id="18" name="Rectangle 36"/>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 name="Tijdelijke aanduiding voor afbeelding 6"/>
          <p:cNvSpPr>
            <a:spLocks noGrp="1"/>
          </p:cNvSpPr>
          <p:nvPr>
            <p:ph type="pic" sz="quarter" idx="12" hasCustomPrompt="1"/>
          </p:nvPr>
        </p:nvSpPr>
        <p:spPr>
          <a:xfrm>
            <a:off x="6339839" y="2395538"/>
            <a:ext cx="4831081" cy="2976561"/>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0" name="Picture Placeholder 7"/>
          <p:cNvSpPr>
            <a:spLocks noGrp="1"/>
          </p:cNvSpPr>
          <p:nvPr>
            <p:ph type="pic" sz="quarter" idx="15"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11" name="Tijdelijke aanduiding voor tekst 6"/>
          <p:cNvSpPr>
            <a:spLocks noGrp="1"/>
          </p:cNvSpPr>
          <p:nvPr>
            <p:ph type="body" sz="quarter" idx="16"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9"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20"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09509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and phone">
    <p:spTree>
      <p:nvGrpSpPr>
        <p:cNvPr id="1" name=""/>
        <p:cNvGrpSpPr/>
        <p:nvPr/>
      </p:nvGrpSpPr>
      <p:grpSpPr>
        <a:xfrm>
          <a:off x="0" y="0"/>
          <a:ext cx="0" cy="0"/>
          <a:chOff x="0" y="0"/>
          <a:chExt cx="0" cy="0"/>
        </a:xfrm>
      </p:grpSpPr>
      <p:pic>
        <p:nvPicPr>
          <p:cNvPr id="9" name="Picture 8" descr="Androi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63940" y="1774357"/>
            <a:ext cx="2118359" cy="4067644"/>
          </a:xfrm>
          <a:prstGeom prst="rect">
            <a:avLst/>
          </a:prstGeom>
          <a:effectLst>
            <a:reflection blurRad="6350" stA="52000" endA="300" endPos="5000" dir="5400000" sy="-100000" algn="bl" rotWithShape="0"/>
          </a:effectLst>
        </p:spPr>
      </p:pic>
      <p:sp>
        <p:nvSpPr>
          <p:cNvPr id="7" name="Tijdelijke aanduiding voor afbeelding 6"/>
          <p:cNvSpPr>
            <a:spLocks noGrp="1"/>
          </p:cNvSpPr>
          <p:nvPr>
            <p:ph type="pic" sz="quarter" idx="12" hasCustomPrompt="1"/>
          </p:nvPr>
        </p:nvSpPr>
        <p:spPr>
          <a:xfrm>
            <a:off x="8740139" y="2166938"/>
            <a:ext cx="1968341" cy="3283743"/>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771366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8" name="Picture Placeholder 7"/>
          <p:cNvSpPr>
            <a:spLocks noGrp="1"/>
          </p:cNvSpPr>
          <p:nvPr>
            <p:ph type="pic" sz="quarter" idx="15"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10" name="Tijdelijke aanduiding voor tekst 6"/>
          <p:cNvSpPr>
            <a:spLocks noGrp="1"/>
          </p:cNvSpPr>
          <p:nvPr>
            <p:ph type="body" sz="quarter" idx="16"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5"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6"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90791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 and iPad">
    <p:spTree>
      <p:nvGrpSpPr>
        <p:cNvPr id="1" name=""/>
        <p:cNvGrpSpPr/>
        <p:nvPr/>
      </p:nvGrpSpPr>
      <p:grpSpPr>
        <a:xfrm>
          <a:off x="0" y="0"/>
          <a:ext cx="0" cy="0"/>
          <a:chOff x="0" y="0"/>
          <a:chExt cx="0" cy="0"/>
        </a:xfrm>
      </p:grpSpPr>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9" name="Picture Placeholder 7"/>
          <p:cNvSpPr>
            <a:spLocks noGrp="1"/>
          </p:cNvSpPr>
          <p:nvPr>
            <p:ph type="pic" sz="quarter" idx="15"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10" name="Tijdelijke aanduiding voor tekst 6"/>
          <p:cNvSpPr>
            <a:spLocks noGrp="1"/>
          </p:cNvSpPr>
          <p:nvPr>
            <p:ph type="body" sz="quarter" idx="16"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pic>
        <p:nvPicPr>
          <p:cNvPr id="15" name="Picture 27" descr="ipa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60121" y="2291025"/>
            <a:ext cx="4915097" cy="3567164"/>
          </a:xfrm>
          <a:prstGeom prst="rect">
            <a:avLst/>
          </a:prstGeom>
        </p:spPr>
      </p:pic>
      <p:sp>
        <p:nvSpPr>
          <p:cNvPr id="16" name="Tijdelijke aanduiding voor afbeelding 6"/>
          <p:cNvSpPr>
            <a:spLocks noGrp="1"/>
          </p:cNvSpPr>
          <p:nvPr>
            <p:ph type="pic" sz="quarter" idx="12" hasCustomPrompt="1"/>
          </p:nvPr>
        </p:nvSpPr>
        <p:spPr>
          <a:xfrm>
            <a:off x="6972300" y="2481943"/>
            <a:ext cx="4084319" cy="3094945"/>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GB" dirty="0"/>
              <a:t>Click on the icon to insert image</a:t>
            </a:r>
            <a:endParaRPr lang="en-US" dirty="0"/>
          </a:p>
        </p:txBody>
      </p:sp>
      <p:sp>
        <p:nvSpPr>
          <p:cNvPr id="17"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8"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91844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1" name="Rechthoek 10"/>
          <p:cNvSpPr/>
          <p:nvPr userDrawn="1"/>
        </p:nvSpPr>
        <p:spPr>
          <a:xfrm>
            <a:off x="11422302" y="0"/>
            <a:ext cx="487680" cy="487680"/>
          </a:xfrm>
          <a:prstGeom prst="rect">
            <a:avLst/>
          </a:prstGeom>
          <a:solidFill>
            <a:srgbClr val="3395D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Rechthoek 11"/>
          <p:cNvSpPr/>
          <p:nvPr userDrawn="1"/>
        </p:nvSpPr>
        <p:spPr>
          <a:xfrm>
            <a:off x="8140701" y="0"/>
            <a:ext cx="3281602" cy="487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Tijdelijke aanduiding voor afbeelding 6"/>
          <p:cNvSpPr>
            <a:spLocks noGrp="1"/>
          </p:cNvSpPr>
          <p:nvPr>
            <p:ph type="pic" sz="quarter" idx="10" hasCustomPrompt="1"/>
          </p:nvPr>
        </p:nvSpPr>
        <p:spPr>
          <a:xfrm>
            <a:off x="0" y="-477"/>
            <a:ext cx="12192000" cy="685847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7620 h 6865620"/>
              <a:gd name="connsiteX1" fmla="*/ 8846820 w 12192000"/>
              <a:gd name="connsiteY1" fmla="*/ 0 h 6865620"/>
              <a:gd name="connsiteX2" fmla="*/ 12192000 w 12192000"/>
              <a:gd name="connsiteY2" fmla="*/ 7620 h 6865620"/>
              <a:gd name="connsiteX3" fmla="*/ 12192000 w 12192000"/>
              <a:gd name="connsiteY3" fmla="*/ 6865620 h 6865620"/>
              <a:gd name="connsiteX4" fmla="*/ 0 w 12192000"/>
              <a:gd name="connsiteY4" fmla="*/ 6865620 h 6865620"/>
              <a:gd name="connsiteX5" fmla="*/ 0 w 12192000"/>
              <a:gd name="connsiteY5" fmla="*/ 7620 h 6865620"/>
              <a:gd name="connsiteX0" fmla="*/ 0 w 12192000"/>
              <a:gd name="connsiteY0" fmla="*/ 15240 h 6873240"/>
              <a:gd name="connsiteX1" fmla="*/ 8846820 w 12192000"/>
              <a:gd name="connsiteY1" fmla="*/ 7620 h 6873240"/>
              <a:gd name="connsiteX2" fmla="*/ 10416540 w 12192000"/>
              <a:gd name="connsiteY2" fmla="*/ 0 h 6873240"/>
              <a:gd name="connsiteX3" fmla="*/ 12192000 w 12192000"/>
              <a:gd name="connsiteY3" fmla="*/ 15240 h 6873240"/>
              <a:gd name="connsiteX4" fmla="*/ 12192000 w 12192000"/>
              <a:gd name="connsiteY4" fmla="*/ 6873240 h 6873240"/>
              <a:gd name="connsiteX5" fmla="*/ 0 w 12192000"/>
              <a:gd name="connsiteY5" fmla="*/ 6873240 h 6873240"/>
              <a:gd name="connsiteX6" fmla="*/ 0 w 12192000"/>
              <a:gd name="connsiteY6" fmla="*/ 15240 h 6873240"/>
              <a:gd name="connsiteX0" fmla="*/ 0 w 12192000"/>
              <a:gd name="connsiteY0" fmla="*/ 7620 h 6865620"/>
              <a:gd name="connsiteX1" fmla="*/ 8846820 w 12192000"/>
              <a:gd name="connsiteY1" fmla="*/ 0 h 6865620"/>
              <a:gd name="connsiteX2" fmla="*/ 8846820 w 12192000"/>
              <a:gd name="connsiteY2" fmla="*/ 495300 h 6865620"/>
              <a:gd name="connsiteX3" fmla="*/ 12192000 w 12192000"/>
              <a:gd name="connsiteY3" fmla="*/ 7620 h 6865620"/>
              <a:gd name="connsiteX4" fmla="*/ 12192000 w 12192000"/>
              <a:gd name="connsiteY4" fmla="*/ 6865620 h 6865620"/>
              <a:gd name="connsiteX5" fmla="*/ 0 w 12192000"/>
              <a:gd name="connsiteY5" fmla="*/ 6865620 h 6865620"/>
              <a:gd name="connsiteX6" fmla="*/ 0 w 12192000"/>
              <a:gd name="connsiteY6"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0386060 w 12192000"/>
              <a:gd name="connsiteY3" fmla="*/ 266700 h 6865620"/>
              <a:gd name="connsiteX4" fmla="*/ 12192000 w 12192000"/>
              <a:gd name="connsiteY4" fmla="*/ 7620 h 6865620"/>
              <a:gd name="connsiteX5" fmla="*/ 12192000 w 12192000"/>
              <a:gd name="connsiteY5" fmla="*/ 6865620 h 6865620"/>
              <a:gd name="connsiteX6" fmla="*/ 0 w 12192000"/>
              <a:gd name="connsiteY6" fmla="*/ 6865620 h 6865620"/>
              <a:gd name="connsiteX7" fmla="*/ 0 w 12192000"/>
              <a:gd name="connsiteY7"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2192000 w 12192000"/>
              <a:gd name="connsiteY4" fmla="*/ 7620 h 6865620"/>
              <a:gd name="connsiteX5" fmla="*/ 12192000 w 12192000"/>
              <a:gd name="connsiteY5" fmla="*/ 6865620 h 6865620"/>
              <a:gd name="connsiteX6" fmla="*/ 0 w 12192000"/>
              <a:gd name="connsiteY6" fmla="*/ 6865620 h 6865620"/>
              <a:gd name="connsiteX7" fmla="*/ 0 w 12192000"/>
              <a:gd name="connsiteY7"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2092940 w 12192000"/>
              <a:gd name="connsiteY4" fmla="*/ 16764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1917680 w 12192000"/>
              <a:gd name="connsiteY4" fmla="*/ 762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1902440 w 12192000"/>
              <a:gd name="connsiteY4" fmla="*/ 762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7620 h 6865620"/>
              <a:gd name="connsiteX1" fmla="*/ 8846820 w 12192000"/>
              <a:gd name="connsiteY1" fmla="*/ 0 h 6865620"/>
              <a:gd name="connsiteX2" fmla="*/ 8146732 w 12192000"/>
              <a:gd name="connsiteY2" fmla="*/ 492918 h 6865620"/>
              <a:gd name="connsiteX3" fmla="*/ 11902440 w 12192000"/>
              <a:gd name="connsiteY3" fmla="*/ 487680 h 6865620"/>
              <a:gd name="connsiteX4" fmla="*/ 11902440 w 12192000"/>
              <a:gd name="connsiteY4" fmla="*/ 762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477 h 6858477"/>
              <a:gd name="connsiteX1" fmla="*/ 8144351 w 12192000"/>
              <a:gd name="connsiteY1" fmla="*/ 0 h 6858477"/>
              <a:gd name="connsiteX2" fmla="*/ 8146732 w 12192000"/>
              <a:gd name="connsiteY2" fmla="*/ 485775 h 6858477"/>
              <a:gd name="connsiteX3" fmla="*/ 11902440 w 12192000"/>
              <a:gd name="connsiteY3" fmla="*/ 480537 h 6858477"/>
              <a:gd name="connsiteX4" fmla="*/ 11902440 w 12192000"/>
              <a:gd name="connsiteY4" fmla="*/ 477 h 6858477"/>
              <a:gd name="connsiteX5" fmla="*/ 12192000 w 12192000"/>
              <a:gd name="connsiteY5" fmla="*/ 477 h 6858477"/>
              <a:gd name="connsiteX6" fmla="*/ 12192000 w 12192000"/>
              <a:gd name="connsiteY6" fmla="*/ 6858477 h 6858477"/>
              <a:gd name="connsiteX7" fmla="*/ 0 w 12192000"/>
              <a:gd name="connsiteY7" fmla="*/ 6858477 h 6858477"/>
              <a:gd name="connsiteX8" fmla="*/ 0 w 12192000"/>
              <a:gd name="connsiteY8" fmla="*/ 477 h 6858477"/>
              <a:gd name="connsiteX0" fmla="*/ 0 w 12192000"/>
              <a:gd name="connsiteY0" fmla="*/ 477 h 6858477"/>
              <a:gd name="connsiteX1" fmla="*/ 8144351 w 12192000"/>
              <a:gd name="connsiteY1" fmla="*/ 0 h 6858477"/>
              <a:gd name="connsiteX2" fmla="*/ 8144192 w 12192000"/>
              <a:gd name="connsiteY2" fmla="*/ 480695 h 6858477"/>
              <a:gd name="connsiteX3" fmla="*/ 11902440 w 12192000"/>
              <a:gd name="connsiteY3" fmla="*/ 480537 h 6858477"/>
              <a:gd name="connsiteX4" fmla="*/ 11902440 w 12192000"/>
              <a:gd name="connsiteY4" fmla="*/ 477 h 6858477"/>
              <a:gd name="connsiteX5" fmla="*/ 12192000 w 12192000"/>
              <a:gd name="connsiteY5" fmla="*/ 477 h 6858477"/>
              <a:gd name="connsiteX6" fmla="*/ 12192000 w 12192000"/>
              <a:gd name="connsiteY6" fmla="*/ 6858477 h 6858477"/>
              <a:gd name="connsiteX7" fmla="*/ 0 w 12192000"/>
              <a:gd name="connsiteY7" fmla="*/ 6858477 h 6858477"/>
              <a:gd name="connsiteX8" fmla="*/ 0 w 12192000"/>
              <a:gd name="connsiteY8" fmla="*/ 477 h 6858477"/>
              <a:gd name="connsiteX0" fmla="*/ 0 w 12192000"/>
              <a:gd name="connsiteY0" fmla="*/ 477 h 6858477"/>
              <a:gd name="connsiteX1" fmla="*/ 8144351 w 12192000"/>
              <a:gd name="connsiteY1" fmla="*/ 0 h 6858477"/>
              <a:gd name="connsiteX2" fmla="*/ 8144192 w 12192000"/>
              <a:gd name="connsiteY2" fmla="*/ 480695 h 6858477"/>
              <a:gd name="connsiteX3" fmla="*/ 11902440 w 12192000"/>
              <a:gd name="connsiteY3" fmla="*/ 480537 h 6858477"/>
              <a:gd name="connsiteX4" fmla="*/ 11902440 w 12192000"/>
              <a:gd name="connsiteY4" fmla="*/ 477 h 6858477"/>
              <a:gd name="connsiteX5" fmla="*/ 12192000 w 12192000"/>
              <a:gd name="connsiteY5" fmla="*/ 477 h 6858477"/>
              <a:gd name="connsiteX6" fmla="*/ 12192000 w 12192000"/>
              <a:gd name="connsiteY6" fmla="*/ 6858477 h 6858477"/>
              <a:gd name="connsiteX7" fmla="*/ 0 w 12192000"/>
              <a:gd name="connsiteY7" fmla="*/ 6858477 h 6858477"/>
              <a:gd name="connsiteX8" fmla="*/ 0 w 12192000"/>
              <a:gd name="connsiteY8" fmla="*/ 477 h 6858477"/>
              <a:gd name="connsiteX0" fmla="*/ 0 w 12192000"/>
              <a:gd name="connsiteY0" fmla="*/ 477 h 6858477"/>
              <a:gd name="connsiteX1" fmla="*/ 8144351 w 12192000"/>
              <a:gd name="connsiteY1" fmla="*/ 0 h 6858477"/>
              <a:gd name="connsiteX2" fmla="*/ 8144192 w 12192000"/>
              <a:gd name="connsiteY2" fmla="*/ 48069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8069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8069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6545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6545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6545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902440 w 12192000"/>
              <a:gd name="connsiteY4" fmla="*/ 480537 h 6858477"/>
              <a:gd name="connsiteX5" fmla="*/ 11902440 w 12192000"/>
              <a:gd name="connsiteY5" fmla="*/ 477 h 6858477"/>
              <a:gd name="connsiteX6" fmla="*/ 12192000 w 12192000"/>
              <a:gd name="connsiteY6" fmla="*/ 477 h 6858477"/>
              <a:gd name="connsiteX7" fmla="*/ 12192000 w 12192000"/>
              <a:gd name="connsiteY7" fmla="*/ 6858477 h 6858477"/>
              <a:gd name="connsiteX8" fmla="*/ 0 w 12192000"/>
              <a:gd name="connsiteY8" fmla="*/ 6858477 h 6858477"/>
              <a:gd name="connsiteX9" fmla="*/ 0 w 12192000"/>
              <a:gd name="connsiteY9"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875770 w 12192000"/>
              <a:gd name="connsiteY4" fmla="*/ 478632 h 6858477"/>
              <a:gd name="connsiteX5" fmla="*/ 11902440 w 12192000"/>
              <a:gd name="connsiteY5" fmla="*/ 480537 h 6858477"/>
              <a:gd name="connsiteX6" fmla="*/ 11902440 w 12192000"/>
              <a:gd name="connsiteY6" fmla="*/ 477 h 6858477"/>
              <a:gd name="connsiteX7" fmla="*/ 12192000 w 12192000"/>
              <a:gd name="connsiteY7" fmla="*/ 477 h 6858477"/>
              <a:gd name="connsiteX8" fmla="*/ 12192000 w 12192000"/>
              <a:gd name="connsiteY8" fmla="*/ 6858477 h 6858477"/>
              <a:gd name="connsiteX9" fmla="*/ 0 w 12192000"/>
              <a:gd name="connsiteY9" fmla="*/ 6858477 h 6858477"/>
              <a:gd name="connsiteX10" fmla="*/ 0 w 12192000"/>
              <a:gd name="connsiteY10"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875770 w 12192000"/>
              <a:gd name="connsiteY4" fmla="*/ 478632 h 6858477"/>
              <a:gd name="connsiteX5" fmla="*/ 11900535 w 12192000"/>
              <a:gd name="connsiteY5" fmla="*/ 446247 h 6858477"/>
              <a:gd name="connsiteX6" fmla="*/ 11902440 w 12192000"/>
              <a:gd name="connsiteY6" fmla="*/ 477 h 6858477"/>
              <a:gd name="connsiteX7" fmla="*/ 12192000 w 12192000"/>
              <a:gd name="connsiteY7" fmla="*/ 477 h 6858477"/>
              <a:gd name="connsiteX8" fmla="*/ 12192000 w 12192000"/>
              <a:gd name="connsiteY8" fmla="*/ 6858477 h 6858477"/>
              <a:gd name="connsiteX9" fmla="*/ 0 w 12192000"/>
              <a:gd name="connsiteY9" fmla="*/ 6858477 h 6858477"/>
              <a:gd name="connsiteX10" fmla="*/ 0 w 12192000"/>
              <a:gd name="connsiteY10"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875770 w 12192000"/>
              <a:gd name="connsiteY4" fmla="*/ 478632 h 6858477"/>
              <a:gd name="connsiteX5" fmla="*/ 11900535 w 12192000"/>
              <a:gd name="connsiteY5" fmla="*/ 446247 h 6858477"/>
              <a:gd name="connsiteX6" fmla="*/ 11902440 w 12192000"/>
              <a:gd name="connsiteY6" fmla="*/ 477 h 6858477"/>
              <a:gd name="connsiteX7" fmla="*/ 12192000 w 12192000"/>
              <a:gd name="connsiteY7" fmla="*/ 477 h 6858477"/>
              <a:gd name="connsiteX8" fmla="*/ 12192000 w 12192000"/>
              <a:gd name="connsiteY8" fmla="*/ 6858477 h 6858477"/>
              <a:gd name="connsiteX9" fmla="*/ 0 w 12192000"/>
              <a:gd name="connsiteY9" fmla="*/ 6858477 h 6858477"/>
              <a:gd name="connsiteX10" fmla="*/ 0 w 12192000"/>
              <a:gd name="connsiteY10"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875770 w 12192000"/>
              <a:gd name="connsiteY4" fmla="*/ 478632 h 6858477"/>
              <a:gd name="connsiteX5" fmla="*/ 11900535 w 12192000"/>
              <a:gd name="connsiteY5" fmla="*/ 446247 h 6858477"/>
              <a:gd name="connsiteX6" fmla="*/ 11902440 w 12192000"/>
              <a:gd name="connsiteY6" fmla="*/ 477 h 6858477"/>
              <a:gd name="connsiteX7" fmla="*/ 12192000 w 12192000"/>
              <a:gd name="connsiteY7" fmla="*/ 477 h 6858477"/>
              <a:gd name="connsiteX8" fmla="*/ 12192000 w 12192000"/>
              <a:gd name="connsiteY8" fmla="*/ 6858477 h 6858477"/>
              <a:gd name="connsiteX9" fmla="*/ 0 w 12192000"/>
              <a:gd name="connsiteY9" fmla="*/ 6858477 h 6858477"/>
              <a:gd name="connsiteX10" fmla="*/ 0 w 12192000"/>
              <a:gd name="connsiteY10" fmla="*/ 477 h 6858477"/>
              <a:gd name="connsiteX0" fmla="*/ 0 w 12192000"/>
              <a:gd name="connsiteY0" fmla="*/ 477 h 6858477"/>
              <a:gd name="connsiteX1" fmla="*/ 8144351 w 12192000"/>
              <a:gd name="connsiteY1" fmla="*/ 0 h 6858477"/>
              <a:gd name="connsiteX2" fmla="*/ 8144192 w 12192000"/>
              <a:gd name="connsiteY2" fmla="*/ 457835 h 6858477"/>
              <a:gd name="connsiteX3" fmla="*/ 8247380 w 12192000"/>
              <a:gd name="connsiteY3" fmla="*/ 477997 h 6858477"/>
              <a:gd name="connsiteX4" fmla="*/ 11875770 w 12192000"/>
              <a:gd name="connsiteY4" fmla="*/ 478632 h 6858477"/>
              <a:gd name="connsiteX5" fmla="*/ 11900535 w 12192000"/>
              <a:gd name="connsiteY5" fmla="*/ 446247 h 6858477"/>
              <a:gd name="connsiteX6" fmla="*/ 11902440 w 12192000"/>
              <a:gd name="connsiteY6" fmla="*/ 477 h 6858477"/>
              <a:gd name="connsiteX7" fmla="*/ 12192000 w 12192000"/>
              <a:gd name="connsiteY7" fmla="*/ 477 h 6858477"/>
              <a:gd name="connsiteX8" fmla="*/ 12192000 w 12192000"/>
              <a:gd name="connsiteY8" fmla="*/ 6858477 h 6858477"/>
              <a:gd name="connsiteX9" fmla="*/ 0 w 12192000"/>
              <a:gd name="connsiteY9" fmla="*/ 6858477 h 6858477"/>
              <a:gd name="connsiteX10" fmla="*/ 0 w 12192000"/>
              <a:gd name="connsiteY10" fmla="*/ 477 h 685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477">
                <a:moveTo>
                  <a:pt x="0" y="477"/>
                </a:moveTo>
                <a:lnTo>
                  <a:pt x="8144351" y="0"/>
                </a:lnTo>
                <a:cubicBezTo>
                  <a:pt x="8145145" y="161925"/>
                  <a:pt x="8143663" y="431853"/>
                  <a:pt x="8144192" y="457835"/>
                </a:cubicBezTo>
                <a:cubicBezTo>
                  <a:pt x="8144721" y="483817"/>
                  <a:pt x="8166470" y="474531"/>
                  <a:pt x="8247380" y="477997"/>
                </a:cubicBezTo>
                <a:lnTo>
                  <a:pt x="11875770" y="478632"/>
                </a:lnTo>
                <a:cubicBezTo>
                  <a:pt x="11884025" y="467837"/>
                  <a:pt x="11901805" y="489427"/>
                  <a:pt x="11900535" y="446247"/>
                </a:cubicBezTo>
                <a:lnTo>
                  <a:pt x="11902440" y="477"/>
                </a:lnTo>
                <a:lnTo>
                  <a:pt x="12192000" y="477"/>
                </a:lnTo>
                <a:lnTo>
                  <a:pt x="12192000" y="6858477"/>
                </a:lnTo>
                <a:lnTo>
                  <a:pt x="0" y="6858477"/>
                </a:lnTo>
                <a:lnTo>
                  <a:pt x="0" y="477"/>
                </a:lnTo>
                <a:close/>
              </a:path>
            </a:pathLst>
          </a:custGeo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000" kern="1200" baseline="0" dirty="0" smtClean="0">
                <a:solidFill>
                  <a:schemeClr val="tx1">
                    <a:lumMod val="50000"/>
                    <a:lumOff val="50000"/>
                  </a:schemeClr>
                </a:solidFill>
                <a:latin typeface="+mn-lt"/>
                <a:ea typeface="+mn-ea"/>
                <a:cs typeface="+mn-cs"/>
              </a:defRPr>
            </a:lvl1pPr>
          </a:lstStyle>
          <a:p>
            <a:r>
              <a:rPr lang="en-US" dirty="0"/>
              <a:t>Click on the icon to add picture</a:t>
            </a:r>
          </a:p>
        </p:txBody>
      </p:sp>
      <p:sp>
        <p:nvSpPr>
          <p:cNvPr id="2" name="Titel 1"/>
          <p:cNvSpPr>
            <a:spLocks noGrp="1"/>
          </p:cNvSpPr>
          <p:nvPr>
            <p:ph type="ctrTitle" hasCustomPrompt="1"/>
          </p:nvPr>
        </p:nvSpPr>
        <p:spPr>
          <a:xfrm>
            <a:off x="1731963" y="3616960"/>
            <a:ext cx="9059500" cy="1293540"/>
          </a:xfrm>
          <a:prstGeom prst="rect">
            <a:avLst/>
          </a:prstGeom>
        </p:spPr>
        <p:txBody>
          <a:bodyPr lIns="0" anchor="b"/>
          <a:lstStyle>
            <a:lvl1pPr algn="l">
              <a:defRPr sz="6000">
                <a:solidFill>
                  <a:schemeClr val="bg1"/>
                </a:solidFill>
                <a:latin typeface="+mj-lt"/>
              </a:defRPr>
            </a:lvl1pPr>
          </a:lstStyle>
          <a:p>
            <a:r>
              <a:rPr lang="nl-NL" dirty="0" err="1"/>
              <a:t>Edit</a:t>
            </a:r>
            <a:r>
              <a:rPr lang="nl-NL" dirty="0"/>
              <a:t> header </a:t>
            </a:r>
            <a:r>
              <a:rPr lang="nl-NL" dirty="0" err="1"/>
              <a:t>style</a:t>
            </a:r>
            <a:endParaRPr lang="en-US" dirty="0"/>
          </a:p>
        </p:txBody>
      </p:sp>
      <p:sp>
        <p:nvSpPr>
          <p:cNvPr id="30" name="Rechthoek 29"/>
          <p:cNvSpPr/>
          <p:nvPr userDrawn="1"/>
        </p:nvSpPr>
        <p:spPr>
          <a:xfrm>
            <a:off x="11438863" y="100558"/>
            <a:ext cx="456472" cy="276999"/>
          </a:xfrm>
          <a:prstGeom prst="rect">
            <a:avLst/>
          </a:prstGeom>
        </p:spPr>
        <p:txBody>
          <a:bodyPr wrap="none">
            <a:spAutoFit/>
          </a:bodyPr>
          <a:lstStyle/>
          <a:p>
            <a:pPr algn="ctr" fontAlgn="auto">
              <a:spcBef>
                <a:spcPts val="0"/>
              </a:spcBef>
              <a:spcAft>
                <a:spcPts val="0"/>
              </a:spcAft>
              <a:defRPr/>
            </a:pPr>
            <a:fld id="{478F02DA-AB65-4DE3-8C32-C1DFFF12922F}" type="slidenum">
              <a:rPr lang="nl-NL" sz="1200" b="0">
                <a:solidFill>
                  <a:schemeClr val="bg1"/>
                </a:solidFill>
                <a:cs typeface="Arial" pitchFamily="34" charset="0"/>
              </a:rPr>
              <a:pPr algn="ctr" fontAlgn="auto">
                <a:spcBef>
                  <a:spcPts val="0"/>
                </a:spcBef>
                <a:spcAft>
                  <a:spcPts val="0"/>
                </a:spcAft>
                <a:defRPr/>
              </a:pPr>
              <a:t>‹#›</a:t>
            </a:fld>
            <a:endParaRPr lang="nl-NL" sz="1200" b="0" dirty="0">
              <a:solidFill>
                <a:schemeClr val="bg1"/>
              </a:solidFill>
              <a:cs typeface="Arial" pitchFamily="34" charset="0"/>
            </a:endParaRPr>
          </a:p>
        </p:txBody>
      </p:sp>
      <p:sp>
        <p:nvSpPr>
          <p:cNvPr id="13"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131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33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met sub titel">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6" name="Picture Placeholder 7"/>
          <p:cNvSpPr>
            <a:spLocks noGrp="1"/>
          </p:cNvSpPr>
          <p:nvPr>
            <p:ph type="pic" sz="quarter" idx="13"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7" name="Tijdelijke aanduiding voor tekst 6"/>
          <p:cNvSpPr>
            <a:spLocks noGrp="1"/>
          </p:cNvSpPr>
          <p:nvPr>
            <p:ph type="body" sz="quarter" idx="14"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0"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1"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74323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4" name="Picture Placeholder 7"/>
          <p:cNvSpPr>
            <a:spLocks noGrp="1"/>
          </p:cNvSpPr>
          <p:nvPr>
            <p:ph type="pic" sz="quarter" idx="13" hasCustomPrompt="1"/>
          </p:nvPr>
        </p:nvSpPr>
        <p:spPr>
          <a:xfrm>
            <a:off x="8826183" y="6193473"/>
            <a:ext cx="1582737" cy="3825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lumMod val="50000"/>
                    <a:lumOff val="50000"/>
                  </a:schemeClr>
                </a:solidFill>
              </a:defRPr>
            </a:lvl1pPr>
          </a:lstStyle>
          <a:p>
            <a:r>
              <a:rPr lang="en-GB" dirty="0"/>
              <a:t>Insert image of external logo</a:t>
            </a:r>
            <a:endParaRPr lang="nl-NL" dirty="0"/>
          </a:p>
          <a:p>
            <a:endParaRPr lang="nl-NL" dirty="0"/>
          </a:p>
        </p:txBody>
      </p:sp>
      <p:sp>
        <p:nvSpPr>
          <p:cNvPr id="5" name="Tijdelijke aanduiding voor tekst 6"/>
          <p:cNvSpPr>
            <a:spLocks noGrp="1"/>
          </p:cNvSpPr>
          <p:nvPr>
            <p:ph type="body" sz="quarter" idx="14"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8"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39963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Rechthoek 2"/>
          <p:cNvSpPr/>
          <p:nvPr userDrawn="1"/>
        </p:nvSpPr>
        <p:spPr>
          <a:xfrm>
            <a:off x="5994400" y="1773238"/>
            <a:ext cx="5405438" cy="4094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Arial Hebrew" charset="-79"/>
              <a:ea typeface="Arial Hebrew" charset="-79"/>
              <a:cs typeface="Arial Hebrew" charset="-79"/>
            </a:endParaRPr>
          </a:p>
        </p:txBody>
      </p:sp>
      <p:sp>
        <p:nvSpPr>
          <p:cNvPr id="9" name="Tijdelijke aanduiding voor tekst 8"/>
          <p:cNvSpPr>
            <a:spLocks noGrp="1"/>
          </p:cNvSpPr>
          <p:nvPr>
            <p:ph type="body" sz="quarter" idx="13"/>
          </p:nvPr>
        </p:nvSpPr>
        <p:spPr>
          <a:xfrm>
            <a:off x="6197600" y="1930400"/>
            <a:ext cx="5038725" cy="3601511"/>
          </a:xfrm>
          <a:prstGeom prst="rect">
            <a:avLst/>
          </a:prstGeom>
        </p:spPr>
        <p:txBody>
          <a:bodyPr/>
          <a:lstStyle>
            <a:lvl1pPr>
              <a:buClr>
                <a:schemeClr val="accent1"/>
              </a:buClr>
              <a:defRPr sz="2000">
                <a:solidFill>
                  <a:schemeClr val="tx1"/>
                </a:solidFill>
                <a:latin typeface="Arial" panose="020B0604020202020204" pitchFamily="34" charset="0"/>
                <a:cs typeface="Arial" panose="020B0604020202020204" pitchFamily="34" charset="0"/>
              </a:defRPr>
            </a:lvl1pPr>
            <a:lvl2pPr marL="534988" indent="-263525">
              <a:buClr>
                <a:schemeClr val="accent1"/>
              </a:buClr>
              <a:buFont typeface="Calibri" panose="020F0502020204030204" pitchFamily="34" charset="0"/>
              <a:buChar char="-"/>
              <a:defRPr sz="1800">
                <a:solidFill>
                  <a:schemeClr val="tx1"/>
                </a:solidFill>
                <a:latin typeface="Arial" panose="020B0604020202020204" pitchFamily="34" charset="0"/>
                <a:cs typeface="Arial" panose="020B0604020202020204" pitchFamily="34" charset="0"/>
              </a:defRPr>
            </a:lvl2pPr>
            <a:lvl3pPr>
              <a:buClr>
                <a:schemeClr val="accent1"/>
              </a:buClr>
              <a:defRPr/>
            </a:lvl3pPr>
            <a:lvl4pPr>
              <a:buClr>
                <a:schemeClr val="accent1"/>
              </a:buClr>
              <a:defRPr/>
            </a:lvl4pPr>
            <a:lvl5pPr>
              <a:buClr>
                <a:schemeClr val="accent1"/>
              </a:buClr>
              <a:defRPr/>
            </a:lvl5pPr>
          </a:lstStyle>
          <a:p>
            <a:pPr lvl="0"/>
            <a:r>
              <a:rPr lang="nl-NL" dirty="0"/>
              <a:t>Tekststijl van het model bewerken</a:t>
            </a:r>
          </a:p>
          <a:p>
            <a:pPr lvl="1"/>
            <a:r>
              <a:rPr lang="nl-NL" dirty="0"/>
              <a:t>Tweede niveau</a:t>
            </a:r>
          </a:p>
        </p:txBody>
      </p:sp>
      <p:sp>
        <p:nvSpPr>
          <p:cNvPr id="8" name="Rechthoek 7"/>
          <p:cNvSpPr/>
          <p:nvPr userDrawn="1"/>
        </p:nvSpPr>
        <p:spPr>
          <a:xfrm>
            <a:off x="447357" y="1773238"/>
            <a:ext cx="5547043" cy="4094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ijdelijke aanduiding voor tekst 8"/>
          <p:cNvSpPr>
            <a:spLocks noGrp="1"/>
          </p:cNvSpPr>
          <p:nvPr>
            <p:ph type="body" sz="quarter" idx="14"/>
          </p:nvPr>
        </p:nvSpPr>
        <p:spPr>
          <a:xfrm>
            <a:off x="660164" y="1930400"/>
            <a:ext cx="5170723" cy="3601511"/>
          </a:xfrm>
          <a:prstGeom prst="rect">
            <a:avLst/>
          </a:prstGeom>
        </p:spPr>
        <p:txBody>
          <a:bodyPr/>
          <a:lstStyle>
            <a:lvl1pPr>
              <a:buClr>
                <a:schemeClr val="bg1"/>
              </a:buClr>
              <a:defRPr sz="2000">
                <a:solidFill>
                  <a:schemeClr val="bg1"/>
                </a:solidFill>
                <a:latin typeface="Arial" panose="020B0604020202020204" pitchFamily="34" charset="0"/>
                <a:cs typeface="Arial" panose="020B0604020202020204" pitchFamily="34" charset="0"/>
              </a:defRPr>
            </a:lvl1pPr>
            <a:lvl2pPr marL="685800" indent="-228600">
              <a:buClr>
                <a:schemeClr val="bg1"/>
              </a:buClr>
              <a:buFont typeface="Calibri" panose="020F0502020204030204" pitchFamily="34" charset="0"/>
              <a:buChar char="-"/>
              <a:defRPr sz="1800">
                <a:solidFill>
                  <a:schemeClr val="bg1"/>
                </a:solidFill>
                <a:latin typeface="Arial" panose="020B0604020202020204" pitchFamily="34" charset="0"/>
                <a:cs typeface="Arial" panose="020B0604020202020204" pitchFamily="34" charset="0"/>
              </a:defRPr>
            </a:lvl2pPr>
            <a:lvl3pPr>
              <a:buClr>
                <a:schemeClr val="accent1"/>
              </a:buClr>
              <a:defRPr/>
            </a:lvl3pPr>
            <a:lvl4pPr>
              <a:buClr>
                <a:schemeClr val="accent1"/>
              </a:buClr>
              <a:defRPr/>
            </a:lvl4pPr>
            <a:lvl5pPr>
              <a:buClr>
                <a:schemeClr val="accent1"/>
              </a:buClr>
              <a:defRPr/>
            </a:lvl5pPr>
          </a:lstStyle>
          <a:p>
            <a:pPr lvl="0"/>
            <a:r>
              <a:rPr lang="nl-NL" dirty="0"/>
              <a:t>Tekststijl van het model bewerken</a:t>
            </a:r>
          </a:p>
          <a:p>
            <a:pPr lvl="1"/>
            <a:r>
              <a:rPr lang="nl-NL" dirty="0"/>
              <a:t>Tweede niveau</a:t>
            </a:r>
          </a:p>
        </p:txBody>
      </p:sp>
      <p:sp>
        <p:nvSpPr>
          <p:cNvPr id="11" name="Text Placeholder 4"/>
          <p:cNvSpPr>
            <a:spLocks noGrp="1"/>
          </p:cNvSpPr>
          <p:nvPr>
            <p:ph type="body" sz="quarter" idx="15" hasCustomPrompt="1"/>
          </p:nvPr>
        </p:nvSpPr>
        <p:spPr>
          <a:xfrm>
            <a:off x="8199438" y="106363"/>
            <a:ext cx="3176587" cy="290512"/>
          </a:xfrm>
          <a:prstGeom prst="rect">
            <a:avLst/>
          </a:prstGeom>
        </p:spPr>
        <p:txBody>
          <a:bodyPr anchor="ctr" anchorCtr="0"/>
          <a:lstStyle>
            <a:lvl1pPr marL="0" indent="0">
              <a:buNone/>
              <a:defRPr sz="1200" b="1" i="0">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2" name="Tijdelijke aanduiding voor tekst 6"/>
          <p:cNvSpPr>
            <a:spLocks noGrp="1"/>
          </p:cNvSpPr>
          <p:nvPr>
            <p:ph type="body" sz="quarter" idx="16"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3"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4"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382189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WOT analysis">
    <p:spTree>
      <p:nvGrpSpPr>
        <p:cNvPr id="1" name=""/>
        <p:cNvGrpSpPr/>
        <p:nvPr/>
      </p:nvGrpSpPr>
      <p:grpSpPr>
        <a:xfrm>
          <a:off x="0" y="0"/>
          <a:ext cx="0" cy="0"/>
          <a:chOff x="0" y="0"/>
          <a:chExt cx="0" cy="0"/>
        </a:xfrm>
      </p:grpSpPr>
      <p:grpSp>
        <p:nvGrpSpPr>
          <p:cNvPr id="3" name="Groep 2"/>
          <p:cNvGrpSpPr/>
          <p:nvPr userDrawn="1"/>
        </p:nvGrpSpPr>
        <p:grpSpPr>
          <a:xfrm>
            <a:off x="4201965" y="2080060"/>
            <a:ext cx="3443264" cy="3431160"/>
            <a:chOff x="8555490" y="4136840"/>
            <a:chExt cx="7232667" cy="7207240"/>
          </a:xfrm>
        </p:grpSpPr>
        <p:sp>
          <p:nvSpPr>
            <p:cNvPr id="5" name="Pie 45"/>
            <p:cNvSpPr/>
            <p:nvPr userDrawn="1"/>
          </p:nvSpPr>
          <p:spPr>
            <a:xfrm>
              <a:off x="8555491" y="4159929"/>
              <a:ext cx="3539375" cy="3538914"/>
            </a:xfrm>
            <a:prstGeom prst="pieWedge">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Pie 4"/>
            <p:cNvSpPr/>
            <p:nvPr userDrawn="1"/>
          </p:nvSpPr>
          <p:spPr>
            <a:xfrm>
              <a:off x="9507484" y="4942455"/>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10800" b="1" dirty="0">
                  <a:solidFill>
                    <a:schemeClr val="bg1"/>
                  </a:solidFill>
                  <a:latin typeface="Arial Hebrew" charset="-79"/>
                  <a:ea typeface="Arial Hebrew" charset="-79"/>
                  <a:cs typeface="Arial Hebrew" charset="-79"/>
                </a:rPr>
                <a:t>S</a:t>
              </a:r>
            </a:p>
          </p:txBody>
        </p:sp>
        <p:sp>
          <p:nvSpPr>
            <p:cNvPr id="8" name="Pie 48"/>
            <p:cNvSpPr/>
            <p:nvPr userDrawn="1"/>
          </p:nvSpPr>
          <p:spPr>
            <a:xfrm rot="5400000">
              <a:off x="12249012" y="4136609"/>
              <a:ext cx="3538914" cy="3539375"/>
            </a:xfrm>
            <a:prstGeom prst="pieWedge">
              <a:avLst/>
            </a:prstGeom>
            <a:solidFill>
              <a:schemeClr val="accent3"/>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Pie 51"/>
            <p:cNvSpPr/>
            <p:nvPr userDrawn="1"/>
          </p:nvSpPr>
          <p:spPr>
            <a:xfrm rot="16200000">
              <a:off x="8555721" y="7804935"/>
              <a:ext cx="3538914" cy="3539375"/>
            </a:xfrm>
            <a:prstGeom prst="pieWedge">
              <a:avLst/>
            </a:prstGeom>
            <a:solidFill>
              <a:schemeClr val="accent6"/>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0" name="Pie 54"/>
            <p:cNvSpPr/>
            <p:nvPr userDrawn="1"/>
          </p:nvSpPr>
          <p:spPr>
            <a:xfrm rot="10800000">
              <a:off x="12248782" y="7791653"/>
              <a:ext cx="3539375" cy="3538914"/>
            </a:xfrm>
            <a:prstGeom prst="pieWedge">
              <a:avLst/>
            </a:prstGeom>
            <a:solidFill>
              <a:schemeClr val="accent4"/>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1" name="Circular Arrow 56"/>
            <p:cNvSpPr/>
            <p:nvPr userDrawn="1"/>
          </p:nvSpPr>
          <p:spPr>
            <a:xfrm>
              <a:off x="11553132" y="6997912"/>
              <a:ext cx="1222023" cy="1062492"/>
            </a:xfrm>
            <a:prstGeom prst="circularArrow">
              <a:avLst/>
            </a:prstGeom>
            <a:solidFill>
              <a:schemeClr val="bg1"/>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Circular Arrow 57"/>
            <p:cNvSpPr/>
            <p:nvPr userDrawn="1"/>
          </p:nvSpPr>
          <p:spPr>
            <a:xfrm rot="10800000">
              <a:off x="11553132" y="7406562"/>
              <a:ext cx="1222023" cy="1062492"/>
            </a:xfrm>
            <a:prstGeom prst="circularArrow">
              <a:avLst/>
            </a:prstGeom>
            <a:solidFill>
              <a:schemeClr val="bg1"/>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Pie 4"/>
            <p:cNvSpPr/>
            <p:nvPr userDrawn="1"/>
          </p:nvSpPr>
          <p:spPr>
            <a:xfrm>
              <a:off x="9479262" y="8069205"/>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10100" b="1" dirty="0">
                  <a:solidFill>
                    <a:schemeClr val="bg1"/>
                  </a:solidFill>
                  <a:latin typeface="Arial Hebrew" charset="-79"/>
                  <a:ea typeface="Arial Hebrew" charset="-79"/>
                  <a:cs typeface="Arial Hebrew" charset="-79"/>
                </a:rPr>
                <a:t>O</a:t>
              </a:r>
            </a:p>
          </p:txBody>
        </p:sp>
        <p:sp>
          <p:nvSpPr>
            <p:cNvPr id="14" name="Pie 4"/>
            <p:cNvSpPr/>
            <p:nvPr userDrawn="1"/>
          </p:nvSpPr>
          <p:spPr>
            <a:xfrm>
              <a:off x="12357886" y="4949276"/>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9600" b="1" dirty="0">
                  <a:solidFill>
                    <a:schemeClr val="bg1"/>
                  </a:solidFill>
                  <a:latin typeface="Arial Hebrew" charset="-79"/>
                  <a:ea typeface="Arial Hebrew" charset="-79"/>
                  <a:cs typeface="Arial Hebrew" charset="-79"/>
                </a:rPr>
                <a:t>W</a:t>
              </a:r>
            </a:p>
          </p:txBody>
        </p:sp>
        <p:sp>
          <p:nvSpPr>
            <p:cNvPr id="15" name="Pie 4"/>
            <p:cNvSpPr/>
            <p:nvPr userDrawn="1"/>
          </p:nvSpPr>
          <p:spPr>
            <a:xfrm>
              <a:off x="12428531" y="8173292"/>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9600" b="1" dirty="0">
                  <a:solidFill>
                    <a:schemeClr val="bg1"/>
                  </a:solidFill>
                  <a:latin typeface="Arial Hebrew" charset="-79"/>
                  <a:ea typeface="Arial Hebrew" charset="-79"/>
                  <a:cs typeface="Arial Hebrew" charset="-79"/>
                </a:rPr>
                <a:t>T</a:t>
              </a:r>
            </a:p>
          </p:txBody>
        </p:sp>
      </p:grpSp>
      <p:sp>
        <p:nvSpPr>
          <p:cNvPr id="16" name="Ovaal 15"/>
          <p:cNvSpPr/>
          <p:nvPr userDrawn="1"/>
        </p:nvSpPr>
        <p:spPr>
          <a:xfrm>
            <a:off x="579438" y="1789214"/>
            <a:ext cx="811746" cy="8117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64"/>
          <p:cNvSpPr txBox="1"/>
          <p:nvPr userDrawn="1"/>
        </p:nvSpPr>
        <p:spPr>
          <a:xfrm>
            <a:off x="1401344" y="1783398"/>
            <a:ext cx="2929971" cy="67710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STRENGHTS</a:t>
            </a:r>
          </a:p>
          <a:p>
            <a:r>
              <a:rPr lang="en-US" sz="1800" dirty="0">
                <a:solidFill>
                  <a:schemeClr val="accent1"/>
                </a:solidFill>
                <a:latin typeface="Arial" panose="020B0604020202020204" pitchFamily="34" charset="0"/>
                <a:cs typeface="Arial" panose="020B0604020202020204" pitchFamily="34" charset="0"/>
              </a:rPr>
              <a:t>STERKE PUNTEN</a:t>
            </a:r>
          </a:p>
        </p:txBody>
      </p:sp>
      <p:sp>
        <p:nvSpPr>
          <p:cNvPr id="21" name="TextBox 65"/>
          <p:cNvSpPr txBox="1"/>
          <p:nvPr userDrawn="1"/>
        </p:nvSpPr>
        <p:spPr>
          <a:xfrm>
            <a:off x="1404075" y="4217776"/>
            <a:ext cx="2648930" cy="67710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OPPORTUNITIES</a:t>
            </a:r>
          </a:p>
          <a:p>
            <a:r>
              <a:rPr lang="en-US" sz="1800" dirty="0">
                <a:solidFill>
                  <a:schemeClr val="accent1"/>
                </a:solidFill>
                <a:latin typeface="Arial" panose="020B0604020202020204" pitchFamily="34" charset="0"/>
                <a:cs typeface="Arial" panose="020B0604020202020204" pitchFamily="34" charset="0"/>
              </a:rPr>
              <a:t>KANSEN</a:t>
            </a:r>
          </a:p>
        </p:txBody>
      </p:sp>
      <p:sp>
        <p:nvSpPr>
          <p:cNvPr id="22" name="TextBox 66"/>
          <p:cNvSpPr txBox="1"/>
          <p:nvPr userDrawn="1"/>
        </p:nvSpPr>
        <p:spPr>
          <a:xfrm>
            <a:off x="8011647" y="1783398"/>
            <a:ext cx="2408117" cy="677108"/>
          </a:xfrm>
          <a:prstGeom prst="rect">
            <a:avLst/>
          </a:prstGeom>
          <a:noFill/>
        </p:spPr>
        <p:txBody>
          <a:bodyPr wrap="square" rtlCol="0">
            <a:spAutoFit/>
          </a:bodyPr>
          <a:lstStyle/>
          <a:p>
            <a:pPr algn="r"/>
            <a:r>
              <a:rPr lang="en-US" sz="2000" b="1" dirty="0">
                <a:latin typeface="Arial" panose="020B0604020202020204" pitchFamily="34" charset="0"/>
                <a:cs typeface="Arial" panose="020B0604020202020204" pitchFamily="34" charset="0"/>
              </a:rPr>
              <a:t>WEAKNESS</a:t>
            </a:r>
          </a:p>
          <a:p>
            <a:pPr algn="r"/>
            <a:r>
              <a:rPr lang="en-US" sz="1800" dirty="0">
                <a:solidFill>
                  <a:schemeClr val="accent1"/>
                </a:solidFill>
                <a:latin typeface="Arial" panose="020B0604020202020204" pitchFamily="34" charset="0"/>
                <a:cs typeface="Arial" panose="020B0604020202020204" pitchFamily="34" charset="0"/>
              </a:rPr>
              <a:t>ZWAKTES</a:t>
            </a:r>
          </a:p>
        </p:txBody>
      </p:sp>
      <p:sp>
        <p:nvSpPr>
          <p:cNvPr id="23" name="TextBox 67"/>
          <p:cNvSpPr txBox="1"/>
          <p:nvPr userDrawn="1"/>
        </p:nvSpPr>
        <p:spPr>
          <a:xfrm>
            <a:off x="7730803" y="4217776"/>
            <a:ext cx="2688961" cy="677108"/>
          </a:xfrm>
          <a:prstGeom prst="rect">
            <a:avLst/>
          </a:prstGeom>
          <a:noFill/>
        </p:spPr>
        <p:txBody>
          <a:bodyPr wrap="square" rtlCol="0">
            <a:spAutoFit/>
          </a:bodyPr>
          <a:lstStyle/>
          <a:p>
            <a:pPr algn="r"/>
            <a:r>
              <a:rPr lang="en-US" sz="2000" b="1" dirty="0">
                <a:latin typeface="Arial" panose="020B0604020202020204" pitchFamily="34" charset="0"/>
                <a:cs typeface="Arial" panose="020B0604020202020204" pitchFamily="34" charset="0"/>
              </a:rPr>
              <a:t>Threats</a:t>
            </a:r>
          </a:p>
          <a:p>
            <a:pPr algn="r"/>
            <a:r>
              <a:rPr lang="en-US" sz="1800" dirty="0">
                <a:solidFill>
                  <a:schemeClr val="accent1"/>
                </a:solidFill>
                <a:latin typeface="Arial" panose="020B0604020202020204" pitchFamily="34" charset="0"/>
                <a:cs typeface="Arial" panose="020B0604020202020204" pitchFamily="34" charset="0"/>
              </a:rPr>
              <a:t>BEDREIGINGEN</a:t>
            </a:r>
          </a:p>
        </p:txBody>
      </p:sp>
      <p:sp>
        <p:nvSpPr>
          <p:cNvPr id="25" name="Ovaal 24"/>
          <p:cNvSpPr/>
          <p:nvPr userDrawn="1"/>
        </p:nvSpPr>
        <p:spPr>
          <a:xfrm>
            <a:off x="579438" y="4188599"/>
            <a:ext cx="811746" cy="8117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al 25"/>
          <p:cNvSpPr/>
          <p:nvPr userDrawn="1"/>
        </p:nvSpPr>
        <p:spPr>
          <a:xfrm>
            <a:off x="10504800" y="1789214"/>
            <a:ext cx="811746" cy="8117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al 26"/>
          <p:cNvSpPr/>
          <p:nvPr userDrawn="1"/>
        </p:nvSpPr>
        <p:spPr>
          <a:xfrm>
            <a:off x="10504800" y="4188599"/>
            <a:ext cx="811746" cy="8117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jdelijke aanduiding voor tekst 28"/>
          <p:cNvSpPr>
            <a:spLocks noGrp="1"/>
          </p:cNvSpPr>
          <p:nvPr>
            <p:ph type="body" sz="quarter" idx="11" hasCustomPrompt="1"/>
          </p:nvPr>
        </p:nvSpPr>
        <p:spPr>
          <a:xfrm>
            <a:off x="1402397" y="2610485"/>
            <a:ext cx="2713993" cy="1337471"/>
          </a:xfrm>
          <a:prstGeom prst="rect">
            <a:avLst/>
          </a:prstGeom>
        </p:spPr>
        <p:txBody>
          <a:bodyPr/>
          <a:lstStyle>
            <a:lvl1pPr marL="0" indent="0">
              <a:buNone/>
              <a:defRPr sz="1600" baseline="0">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Edit strong points...</a:t>
            </a:r>
            <a:endParaRPr lang="en-US" dirty="0"/>
          </a:p>
        </p:txBody>
      </p:sp>
      <p:sp>
        <p:nvSpPr>
          <p:cNvPr id="30" name="Tijdelijke aanduiding voor tekst 28"/>
          <p:cNvSpPr>
            <a:spLocks noGrp="1"/>
          </p:cNvSpPr>
          <p:nvPr>
            <p:ph type="body" sz="quarter" idx="12" hasCustomPrompt="1"/>
          </p:nvPr>
        </p:nvSpPr>
        <p:spPr>
          <a:xfrm>
            <a:off x="1402397" y="5010505"/>
            <a:ext cx="2713993" cy="1337471"/>
          </a:xfrm>
          <a:prstGeom prst="rect">
            <a:avLst/>
          </a:prstGeom>
        </p:spPr>
        <p:txBody>
          <a:bodyPr/>
          <a:lstStyle>
            <a:lvl1pPr marL="0" indent="0">
              <a:buNone/>
              <a:defRPr sz="1600" baseline="0">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Edit opportunities...</a:t>
            </a:r>
            <a:endParaRPr lang="en-US" dirty="0"/>
          </a:p>
        </p:txBody>
      </p:sp>
      <p:sp>
        <p:nvSpPr>
          <p:cNvPr id="31" name="Tijdelijke aanduiding voor tekst 28"/>
          <p:cNvSpPr>
            <a:spLocks noGrp="1"/>
          </p:cNvSpPr>
          <p:nvPr>
            <p:ph type="body" sz="quarter" idx="13" hasCustomPrompt="1"/>
          </p:nvPr>
        </p:nvSpPr>
        <p:spPr>
          <a:xfrm>
            <a:off x="7696029" y="2610485"/>
            <a:ext cx="2713993" cy="1337471"/>
          </a:xfrm>
          <a:prstGeom prst="rect">
            <a:avLst/>
          </a:prstGeom>
        </p:spPr>
        <p:txBody>
          <a:bodyPr/>
          <a:lstStyle>
            <a:lvl1pPr marL="0" indent="0" algn="r">
              <a:buNone/>
              <a:defRPr sz="1600" baseline="0">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Edit weaknesses…</a:t>
            </a:r>
            <a:endParaRPr lang="en-US" dirty="0"/>
          </a:p>
        </p:txBody>
      </p:sp>
      <p:sp>
        <p:nvSpPr>
          <p:cNvPr id="32" name="Tijdelijke aanduiding voor tekst 28"/>
          <p:cNvSpPr>
            <a:spLocks noGrp="1"/>
          </p:cNvSpPr>
          <p:nvPr>
            <p:ph type="body" sz="quarter" idx="14" hasCustomPrompt="1"/>
          </p:nvPr>
        </p:nvSpPr>
        <p:spPr>
          <a:xfrm>
            <a:off x="7696029" y="5010505"/>
            <a:ext cx="2713993" cy="1337471"/>
          </a:xfrm>
          <a:prstGeom prst="rect">
            <a:avLst/>
          </a:prstGeom>
        </p:spPr>
        <p:txBody>
          <a:bodyPr/>
          <a:lstStyle>
            <a:lvl1pPr marL="0" indent="0" algn="r">
              <a:buNone/>
              <a:defRPr sz="1600" baseline="0">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Edit threats...</a:t>
            </a:r>
            <a:endParaRPr lang="en-US" dirty="0"/>
          </a:p>
        </p:txBody>
      </p:sp>
      <p:sp>
        <p:nvSpPr>
          <p:cNvPr id="28" name="Text Placeholder 4"/>
          <p:cNvSpPr>
            <a:spLocks noGrp="1"/>
          </p:cNvSpPr>
          <p:nvPr>
            <p:ph type="body" sz="quarter" idx="15" hasCustomPrompt="1"/>
          </p:nvPr>
        </p:nvSpPr>
        <p:spPr>
          <a:xfrm>
            <a:off x="8199438" y="106363"/>
            <a:ext cx="3176587" cy="290512"/>
          </a:xfrm>
          <a:prstGeom prst="rect">
            <a:avLst/>
          </a:prstGeom>
        </p:spPr>
        <p:txBody>
          <a:bodyPr anchor="ctr" anchorCtr="0"/>
          <a:lstStyle>
            <a:lvl1pPr marL="0" indent="0">
              <a:buNone/>
              <a:defRPr sz="1200" b="1" i="0">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33" name="Tijdelijke aanduiding voor tekst 6"/>
          <p:cNvSpPr>
            <a:spLocks noGrp="1"/>
          </p:cNvSpPr>
          <p:nvPr>
            <p:ph type="body" sz="quarter" idx="16"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36"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37"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333601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ptop centered">
    <p:spTree>
      <p:nvGrpSpPr>
        <p:cNvPr id="1" name=""/>
        <p:cNvGrpSpPr/>
        <p:nvPr/>
      </p:nvGrpSpPr>
      <p:grpSpPr>
        <a:xfrm>
          <a:off x="0" y="0"/>
          <a:ext cx="0" cy="0"/>
          <a:chOff x="0" y="0"/>
          <a:chExt cx="0" cy="0"/>
        </a:xfrm>
      </p:grpSpPr>
      <p:grpSp>
        <p:nvGrpSpPr>
          <p:cNvPr id="8" name="Group 34"/>
          <p:cNvGrpSpPr/>
          <p:nvPr userDrawn="1"/>
        </p:nvGrpSpPr>
        <p:grpSpPr>
          <a:xfrm>
            <a:off x="3277318" y="893762"/>
            <a:ext cx="5718742" cy="4920622"/>
            <a:chOff x="2323609" y="594889"/>
            <a:chExt cx="4515737" cy="3886016"/>
          </a:xfrm>
        </p:grpSpPr>
        <p:pic>
          <p:nvPicPr>
            <p:cNvPr id="10" name="Picture 3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3609" y="594889"/>
              <a:ext cx="4515737" cy="3886016"/>
            </a:xfrm>
            <a:prstGeom prst="rect">
              <a:avLst/>
            </a:prstGeom>
          </p:spPr>
        </p:pic>
        <p:sp>
          <p:nvSpPr>
            <p:cNvPr id="11" name="Rectangle 36"/>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 name="Tijdelijke aanduiding voor afbeelding 6"/>
          <p:cNvSpPr>
            <a:spLocks noGrp="1"/>
          </p:cNvSpPr>
          <p:nvPr>
            <p:ph type="pic" sz="quarter" idx="12" hasCustomPrompt="1"/>
          </p:nvPr>
        </p:nvSpPr>
        <p:spPr>
          <a:xfrm>
            <a:off x="4019266" y="1796421"/>
            <a:ext cx="4185603" cy="2605722"/>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icon to add image</a:t>
            </a:r>
          </a:p>
        </p:txBody>
      </p:sp>
      <p:sp>
        <p:nvSpPr>
          <p:cNvPr id="9"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i="0">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2" name="Tijdelijke aanduiding voor tekst 6"/>
          <p:cNvSpPr>
            <a:spLocks noGrp="1"/>
          </p:cNvSpPr>
          <p:nvPr>
            <p:ph type="body" sz="quarter" idx="15"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5"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6"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313050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in laptop">
    <p:spTree>
      <p:nvGrpSpPr>
        <p:cNvPr id="1" name=""/>
        <p:cNvGrpSpPr/>
        <p:nvPr/>
      </p:nvGrpSpPr>
      <p:grpSpPr>
        <a:xfrm>
          <a:off x="0" y="0"/>
          <a:ext cx="0" cy="0"/>
          <a:chOff x="0" y="0"/>
          <a:chExt cx="0" cy="0"/>
        </a:xfrm>
      </p:grpSpPr>
      <p:grpSp>
        <p:nvGrpSpPr>
          <p:cNvPr id="8" name="Group 34"/>
          <p:cNvGrpSpPr/>
          <p:nvPr userDrawn="1"/>
        </p:nvGrpSpPr>
        <p:grpSpPr>
          <a:xfrm>
            <a:off x="2194560" y="700723"/>
            <a:ext cx="7884258" cy="6783914"/>
            <a:chOff x="2323609" y="594889"/>
            <a:chExt cx="4515737" cy="3886016"/>
          </a:xfrm>
        </p:grpSpPr>
        <p:pic>
          <p:nvPicPr>
            <p:cNvPr id="10" name="Picture 3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3609" y="594889"/>
              <a:ext cx="4515737" cy="3886016"/>
            </a:xfrm>
            <a:prstGeom prst="rect">
              <a:avLst/>
            </a:prstGeom>
          </p:spPr>
        </p:pic>
        <p:sp>
          <p:nvSpPr>
            <p:cNvPr id="11" name="Rectangle 36"/>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7" name="Tijdelijke aanduiding voor afbeelding 6"/>
          <p:cNvSpPr>
            <a:spLocks noGrp="1"/>
          </p:cNvSpPr>
          <p:nvPr>
            <p:ph type="pic" sz="quarter" idx="12" hasCustomPrompt="1"/>
          </p:nvPr>
        </p:nvSpPr>
        <p:spPr>
          <a:xfrm>
            <a:off x="3215040" y="1948821"/>
            <a:ext cx="5779322" cy="3583936"/>
          </a:xfrm>
          <a:prstGeom prst="rect">
            <a:avLst/>
          </a:prstGeom>
          <a:solidFill>
            <a:schemeClr val="bg1">
              <a:lumMod val="85000"/>
            </a:schemeClr>
          </a:solidFill>
        </p:spPr>
        <p:txBody>
          <a:bodyPr/>
          <a:lstStyle>
            <a:lvl1pPr marL="0" indent="0">
              <a:buNone/>
              <a:defRPr lang="en-US" sz="2400" kern="1200" baseline="0" dirty="0">
                <a:solidFill>
                  <a:schemeClr val="tx1">
                    <a:lumMod val="50000"/>
                    <a:lumOff val="50000"/>
                  </a:schemeClr>
                </a:solidFill>
                <a:latin typeface="+mn-lt"/>
                <a:ea typeface="+mn-ea"/>
                <a:cs typeface="+mn-cs"/>
              </a:defRPr>
            </a:lvl1pPr>
          </a:lstStyle>
          <a:p>
            <a:r>
              <a:rPr lang="en-US" dirty="0" err="1"/>
              <a:t>Klik</a:t>
            </a:r>
            <a:r>
              <a:rPr lang="en-US" dirty="0"/>
              <a:t> op </a:t>
            </a:r>
            <a:r>
              <a:rPr lang="en-US" dirty="0" err="1"/>
              <a:t>icoon</a:t>
            </a:r>
            <a:r>
              <a:rPr lang="en-US" dirty="0"/>
              <a:t> om </a:t>
            </a:r>
            <a:r>
              <a:rPr lang="en-US" dirty="0" err="1"/>
              <a:t>afbeelding</a:t>
            </a:r>
            <a:r>
              <a:rPr lang="en-US" dirty="0"/>
              <a:t> toe </a:t>
            </a:r>
            <a:r>
              <a:rPr lang="en-US" dirty="0" err="1"/>
              <a:t>te</a:t>
            </a:r>
            <a:r>
              <a:rPr lang="en-US" dirty="0"/>
              <a:t> </a:t>
            </a:r>
            <a:r>
              <a:rPr lang="en-US" dirty="0" err="1"/>
              <a:t>voegen</a:t>
            </a:r>
            <a:endParaRPr lang="en-US" dirty="0"/>
          </a:p>
        </p:txBody>
      </p:sp>
      <p:sp>
        <p:nvSpPr>
          <p:cNvPr id="9"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i="0">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2" name="Tijdelijke aanduiding voor tekst 6"/>
          <p:cNvSpPr>
            <a:spLocks noGrp="1"/>
          </p:cNvSpPr>
          <p:nvPr>
            <p:ph type="body" sz="quarter" idx="15"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5"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6"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03906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o am I">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1" hasCustomPrompt="1"/>
          </p:nvPr>
        </p:nvSpPr>
        <p:spPr>
          <a:xfrm>
            <a:off x="1185332" y="2333305"/>
            <a:ext cx="2418934" cy="2215198"/>
          </a:xfrm>
          <a:prstGeom prst="rect">
            <a:avLst/>
          </a:prstGeom>
          <a:solidFill>
            <a:schemeClr val="bg1">
              <a:lumMod val="85000"/>
            </a:schemeClr>
          </a:solidFill>
        </p:spPr>
        <p:txBody>
          <a:bodyPr/>
          <a:lstStyle>
            <a:lvl1pPr marL="0" indent="0">
              <a:buNone/>
              <a:defRPr sz="1800" baseline="0">
                <a:solidFill>
                  <a:schemeClr val="tx1">
                    <a:lumMod val="50000"/>
                    <a:lumOff val="50000"/>
                  </a:schemeClr>
                </a:solidFill>
              </a:defRPr>
            </a:lvl1pPr>
          </a:lstStyle>
          <a:p>
            <a:r>
              <a:rPr lang="en-GB" dirty="0"/>
              <a:t>Click on the icon to add image</a:t>
            </a:r>
            <a:endParaRPr lang="en-US" dirty="0"/>
          </a:p>
        </p:txBody>
      </p:sp>
      <p:cxnSp>
        <p:nvCxnSpPr>
          <p:cNvPr id="12" name="Straight Connector 38"/>
          <p:cNvCxnSpPr/>
          <p:nvPr userDrawn="1"/>
        </p:nvCxnSpPr>
        <p:spPr>
          <a:xfrm>
            <a:off x="3893441" y="2245360"/>
            <a:ext cx="0" cy="289560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Tijdelijke aanduiding voor tekst 15"/>
          <p:cNvSpPr>
            <a:spLocks noGrp="1"/>
          </p:cNvSpPr>
          <p:nvPr>
            <p:ph type="body" sz="quarter" idx="12" hasCustomPrompt="1"/>
          </p:nvPr>
        </p:nvSpPr>
        <p:spPr>
          <a:xfrm>
            <a:off x="4135278" y="2333625"/>
            <a:ext cx="3576638" cy="409575"/>
          </a:xfrm>
          <a:prstGeom prst="rect">
            <a:avLst/>
          </a:prstGeom>
        </p:spPr>
        <p:txBody>
          <a:bodyPr/>
          <a:lstStyle>
            <a:lvl1pPr marL="0" indent="0">
              <a:buNone/>
              <a:defRPr sz="2400" b="1"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Name Speaker</a:t>
            </a:r>
            <a:endParaRPr lang="en-US" dirty="0"/>
          </a:p>
        </p:txBody>
      </p:sp>
      <p:sp>
        <p:nvSpPr>
          <p:cNvPr id="18" name="Tijdelijke aanduiding voor tekst 17"/>
          <p:cNvSpPr>
            <a:spLocks noGrp="1"/>
          </p:cNvSpPr>
          <p:nvPr>
            <p:ph type="body" sz="quarter" idx="13" hasCustomPrompt="1"/>
          </p:nvPr>
        </p:nvSpPr>
        <p:spPr>
          <a:xfrm>
            <a:off x="4135278" y="2916238"/>
            <a:ext cx="3576638" cy="1631950"/>
          </a:xfrm>
          <a:prstGeom prst="rect">
            <a:avLst/>
          </a:prstGeom>
        </p:spPr>
        <p:txBody>
          <a:bodyPr/>
          <a:lstStyle>
            <a:lvl1pPr marL="0" indent="0" algn="just">
              <a:buNone/>
              <a:defRPr sz="1600" baseline="0">
                <a:solidFill>
                  <a:schemeClr val="tx1">
                    <a:lumMod val="50000"/>
                    <a:lumOff val="50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Tell something about yourself…</a:t>
            </a:r>
            <a:endParaRPr lang="en-US" dirty="0"/>
          </a:p>
        </p:txBody>
      </p:sp>
      <p:cxnSp>
        <p:nvCxnSpPr>
          <p:cNvPr id="19" name="Straight Connector 38"/>
          <p:cNvCxnSpPr/>
          <p:nvPr userDrawn="1"/>
        </p:nvCxnSpPr>
        <p:spPr>
          <a:xfrm>
            <a:off x="7987921" y="2245360"/>
            <a:ext cx="0" cy="289560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4" hasCustomPrompt="1"/>
          </p:nvPr>
        </p:nvSpPr>
        <p:spPr>
          <a:xfrm>
            <a:off x="8223251" y="88584"/>
            <a:ext cx="3176587" cy="290512"/>
          </a:xfrm>
          <a:prstGeom prst="rect">
            <a:avLst/>
          </a:prstGeom>
        </p:spPr>
        <p:txBody>
          <a:bodyPr anchor="ctr" anchorCtr="0"/>
          <a:lstStyle>
            <a:lvl1pPr marL="0" indent="0">
              <a:buNone/>
              <a:defRPr sz="1200" b="1">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4"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5"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06896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chemeClr val="tx1"/>
        </a:solidFill>
        <a:effectLst/>
      </p:bgPr>
    </p:bg>
    <p:spTree>
      <p:nvGrpSpPr>
        <p:cNvPr id="1" name=""/>
        <p:cNvGrpSpPr/>
        <p:nvPr/>
      </p:nvGrpSpPr>
      <p:grpSpPr>
        <a:xfrm>
          <a:off x="0" y="0"/>
          <a:ext cx="0" cy="0"/>
          <a:chOff x="0" y="0"/>
          <a:chExt cx="0" cy="0"/>
        </a:xfrm>
      </p:grpSpPr>
      <p:sp>
        <p:nvSpPr>
          <p:cNvPr id="4" name="Tijdelijke aanduiding voor media 3"/>
          <p:cNvSpPr>
            <a:spLocks noGrp="1"/>
          </p:cNvSpPr>
          <p:nvPr>
            <p:ph type="media" sz="quarter" idx="10" hasCustomPrompt="1"/>
          </p:nvPr>
        </p:nvSpPr>
        <p:spPr>
          <a:xfrm>
            <a:off x="0" y="0"/>
            <a:ext cx="12192000" cy="6858000"/>
          </a:xfrm>
          <a:prstGeom prst="rect">
            <a:avLst/>
          </a:prstGeom>
        </p:spPr>
        <p:txBody>
          <a:bodyPr/>
          <a:lstStyle>
            <a:lvl1pPr marL="0" indent="0">
              <a:buNone/>
              <a:defRPr lang="en-US" sz="2400" kern="1200" baseline="0" dirty="0">
                <a:solidFill>
                  <a:schemeClr val="tx1">
                    <a:lumMod val="50000"/>
                    <a:lumOff val="50000"/>
                  </a:schemeClr>
                </a:solidFill>
                <a:latin typeface="+mn-lt"/>
                <a:ea typeface="+mn-ea"/>
                <a:cs typeface="+mn-cs"/>
              </a:defRPr>
            </a:lvl1pPr>
          </a:lstStyle>
          <a:p>
            <a:r>
              <a:rPr lang="en-US" dirty="0"/>
              <a:t>Click on the icon to add video</a:t>
            </a:r>
          </a:p>
        </p:txBody>
      </p:sp>
    </p:spTree>
    <p:extLst>
      <p:ext uri="{BB962C8B-B14F-4D97-AF65-F5344CB8AC3E}">
        <p14:creationId xmlns:p14="http://schemas.microsoft.com/office/powerpoint/2010/main" val="345436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706043" cy="817244"/>
          </a:xfrm>
          <a:prstGeom prst="rect">
            <a:avLst/>
          </a:prstGeom>
        </p:spPr>
        <p:txBody>
          <a:bodyPr/>
          <a:lstStyle>
            <a:lvl1pPr>
              <a:lnSpc>
                <a:spcPct val="100000"/>
              </a:lnSpc>
              <a:defRPr sz="3200" baseline="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94851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7556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33440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tx2"/>
        </a:solidFill>
        <a:effectLst/>
      </p:bgPr>
    </p:bg>
    <p:spTree>
      <p:nvGrpSpPr>
        <p:cNvPr id="1" name=""/>
        <p:cNvGrpSpPr/>
        <p:nvPr/>
      </p:nvGrpSpPr>
      <p:grpSpPr>
        <a:xfrm>
          <a:off x="0" y="0"/>
          <a:ext cx="0" cy="0"/>
          <a:chOff x="0" y="0"/>
          <a:chExt cx="0" cy="0"/>
        </a:xfrm>
      </p:grpSpPr>
      <p:sp>
        <p:nvSpPr>
          <p:cNvPr id="7" name="Round Same Side Corner Rectangle 9"/>
          <p:cNvSpPr/>
          <p:nvPr userDrawn="1"/>
        </p:nvSpPr>
        <p:spPr>
          <a:xfrm rot="16200000">
            <a:off x="9540479" y="-1398985"/>
            <a:ext cx="487364" cy="3285329"/>
          </a:xfrm>
          <a:prstGeom prst="round2SameRect">
            <a:avLst>
              <a:gd name="adj1" fmla="val 49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ound Same Side Corner Rectangle 10"/>
          <p:cNvSpPr/>
          <p:nvPr userDrawn="1"/>
        </p:nvSpPr>
        <p:spPr>
          <a:xfrm rot="5400000">
            <a:off x="11422856" y="-2382"/>
            <a:ext cx="487364" cy="492122"/>
          </a:xfrm>
          <a:prstGeom prst="round2SameRect">
            <a:avLst>
              <a:gd name="adj1" fmla="val 4941"/>
              <a:gd name="adj2" fmla="val 0"/>
            </a:avLst>
          </a:prstGeom>
          <a:solidFill>
            <a:srgbClr val="33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1731963" y="1794151"/>
            <a:ext cx="9059500" cy="3110358"/>
          </a:xfrm>
          <a:prstGeom prst="rect">
            <a:avLst/>
          </a:prstGeom>
        </p:spPr>
        <p:txBody>
          <a:bodyPr lIns="0" anchor="ctr" anchorCtr="0"/>
          <a:lstStyle>
            <a:lvl1pPr algn="l">
              <a:defRPr sz="6000">
                <a:solidFill>
                  <a:schemeClr val="bg1"/>
                </a:solidFill>
                <a:latin typeface="+mj-lt"/>
              </a:defRPr>
            </a:lvl1pPr>
          </a:lstStyle>
          <a:p>
            <a:r>
              <a:rPr lang="nl-NL" dirty="0" err="1"/>
              <a:t>Edit</a:t>
            </a:r>
            <a:r>
              <a:rPr lang="nl-NL" dirty="0"/>
              <a:t> header </a:t>
            </a:r>
            <a:r>
              <a:rPr lang="nl-NL" dirty="0" err="1"/>
              <a:t>style</a:t>
            </a:r>
            <a:endParaRPr lang="en-US" dirty="0"/>
          </a:p>
        </p:txBody>
      </p:sp>
      <p:sp>
        <p:nvSpPr>
          <p:cNvPr id="30" name="Rechthoek 29"/>
          <p:cNvSpPr/>
          <p:nvPr userDrawn="1"/>
        </p:nvSpPr>
        <p:spPr>
          <a:xfrm>
            <a:off x="11438863" y="100558"/>
            <a:ext cx="456472" cy="276999"/>
          </a:xfrm>
          <a:prstGeom prst="rect">
            <a:avLst/>
          </a:prstGeom>
        </p:spPr>
        <p:txBody>
          <a:bodyPr wrap="none">
            <a:spAutoFit/>
          </a:bodyPr>
          <a:lstStyle/>
          <a:p>
            <a:pPr algn="ctr" fontAlgn="auto">
              <a:spcBef>
                <a:spcPts val="0"/>
              </a:spcBef>
              <a:spcAft>
                <a:spcPts val="0"/>
              </a:spcAft>
              <a:defRPr/>
            </a:pPr>
            <a:fld id="{478F02DA-AB65-4DE3-8C32-C1DFFF12922F}" type="slidenum">
              <a:rPr lang="nl-NL" sz="1200" b="0">
                <a:solidFill>
                  <a:schemeClr val="bg1"/>
                </a:solidFill>
                <a:cs typeface="Arial" pitchFamily="34" charset="0"/>
              </a:rPr>
              <a:pPr algn="ctr" fontAlgn="auto">
                <a:spcBef>
                  <a:spcPts val="0"/>
                </a:spcBef>
                <a:spcAft>
                  <a:spcPts val="0"/>
                </a:spcAft>
                <a:defRPr/>
              </a:pPr>
              <a:t>‹#›</a:t>
            </a:fld>
            <a:endParaRPr lang="nl-NL" sz="1200" b="0" dirty="0">
              <a:solidFill>
                <a:schemeClr val="bg1"/>
              </a:solidFill>
              <a:cs typeface="Arial" pitchFamily="34" charset="0"/>
            </a:endParaRPr>
          </a:p>
        </p:txBody>
      </p:sp>
      <p:sp>
        <p:nvSpPr>
          <p:cNvPr id="13"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99424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332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334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29495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3"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p>
          <a:p>
            <a:pPr lvl="0"/>
            <a:endParaRPr lang="nl-NL" dirty="0"/>
          </a:p>
          <a:p>
            <a:pPr lvl="0"/>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06935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71366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4348480"/>
            <a:ext cx="10952481" cy="1493520"/>
          </a:xfrm>
          <a:prstGeom prst="rect">
            <a:avLst/>
          </a:prstGeom>
        </p:spPr>
        <p:txBody>
          <a:bodyPr numCol="2" spcCol="432000"/>
          <a:lstStyle>
            <a:lvl1pPr marL="0" indent="0" algn="just">
              <a:lnSpc>
                <a:spcPct val="100000"/>
              </a:lnSpc>
              <a:spcBef>
                <a:spcPts val="0"/>
              </a:spcBef>
              <a:spcAft>
                <a:spcPts val="600"/>
              </a:spcAft>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p:txBody>
      </p:sp>
      <p:sp>
        <p:nvSpPr>
          <p:cNvPr id="3" name="Rechthoek 2"/>
          <p:cNvSpPr/>
          <p:nvPr userDrawn="1"/>
        </p:nvSpPr>
        <p:spPr>
          <a:xfrm>
            <a:off x="5994400" y="1773238"/>
            <a:ext cx="5405438" cy="2575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jdelijke aanduiding voor afbeelding 6"/>
          <p:cNvSpPr>
            <a:spLocks noGrp="1"/>
          </p:cNvSpPr>
          <p:nvPr>
            <p:ph type="pic" sz="quarter" idx="12" hasCustomPrompt="1"/>
          </p:nvPr>
        </p:nvSpPr>
        <p:spPr>
          <a:xfrm>
            <a:off x="447357" y="1773238"/>
            <a:ext cx="5547043" cy="2574925"/>
          </a:xfrm>
          <a:prstGeom prst="rect">
            <a:avLst/>
          </a:prstGeom>
          <a:solidFill>
            <a:schemeClr val="bg1">
              <a:lumMod val="9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a:t>
            </a:r>
            <a:r>
              <a:rPr lang="en-US" dirty="0" err="1"/>
              <a:t>inser</a:t>
            </a:r>
            <a:r>
              <a:rPr lang="en-US" dirty="0"/>
              <a:t> image</a:t>
            </a:r>
          </a:p>
        </p:txBody>
      </p:sp>
      <p:sp>
        <p:nvSpPr>
          <p:cNvPr id="9" name="Tijdelijke aanduiding voor tekst 8"/>
          <p:cNvSpPr>
            <a:spLocks noGrp="1"/>
          </p:cNvSpPr>
          <p:nvPr>
            <p:ph type="body" sz="quarter" idx="13" hasCustomPrompt="1"/>
          </p:nvPr>
        </p:nvSpPr>
        <p:spPr>
          <a:xfrm>
            <a:off x="6197600" y="1930400"/>
            <a:ext cx="5038725" cy="2265363"/>
          </a:xfrm>
          <a:prstGeom prst="rect">
            <a:avLst/>
          </a:prstGeom>
        </p:spPr>
        <p:txBody>
          <a:bodyPr/>
          <a:lstStyle>
            <a:lvl1pPr>
              <a:buClr>
                <a:schemeClr val="tx2"/>
              </a:buClr>
              <a:defRPr sz="2000">
                <a:solidFill>
                  <a:schemeClr val="tx1"/>
                </a:solidFill>
              </a:defRPr>
            </a:lvl1pPr>
            <a:lvl2pPr marL="685800" indent="-228600">
              <a:buClr>
                <a:schemeClr val="tx2"/>
              </a:buClr>
              <a:buFont typeface="Calibri" panose="020F0502020204030204" pitchFamily="34" charset="0"/>
              <a:buChar char="-"/>
              <a:defRPr sz="1800">
                <a:solidFill>
                  <a:schemeClr val="tx1">
                    <a:lumMod val="50000"/>
                    <a:lumOff val="50000"/>
                  </a:schemeClr>
                </a:solidFill>
              </a:defRPr>
            </a:lvl2pPr>
            <a:lvl3pPr>
              <a:buClr>
                <a:schemeClr val="accent1"/>
              </a:buClr>
              <a:defRPr/>
            </a:lvl3pPr>
            <a:lvl4pPr>
              <a:buClr>
                <a:schemeClr val="accent1"/>
              </a:buClr>
              <a:defRPr/>
            </a:lvl4pPr>
            <a:lvl5pPr>
              <a:buClr>
                <a:schemeClr val="accent1"/>
              </a:buClr>
              <a:defRPr/>
            </a:lvl5pPr>
          </a:lstStyle>
          <a:p>
            <a:pPr lvl="0"/>
            <a:r>
              <a:rPr lang="nl-NL" dirty="0"/>
              <a:t>Edit text</a:t>
            </a:r>
          </a:p>
          <a:p>
            <a:pPr lvl="1"/>
            <a:r>
              <a:rPr lang="nl-NL" dirty="0"/>
              <a:t>Second level</a:t>
            </a:r>
          </a:p>
        </p:txBody>
      </p:sp>
      <p:sp>
        <p:nvSpPr>
          <p:cNvPr id="8"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59067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080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jdelijke aanduiding voor tekst 11"/>
          <p:cNvSpPr>
            <a:spLocks noGrp="1"/>
          </p:cNvSpPr>
          <p:nvPr>
            <p:ph type="body" sz="quarter" idx="13" hasCustomPrompt="1"/>
          </p:nvPr>
        </p:nvSpPr>
        <p:spPr>
          <a:xfrm>
            <a:off x="447357" y="1773238"/>
            <a:ext cx="10952481" cy="4068762"/>
          </a:xfrm>
          <a:prstGeom prst="rect">
            <a:avLst/>
          </a:prstGeom>
        </p:spPr>
        <p:txBody>
          <a:bodyPr/>
          <a:lstStyle>
            <a:lvl1pPr>
              <a:buClr>
                <a:schemeClr val="accent1"/>
              </a:buClr>
              <a:defRPr sz="2400">
                <a:solidFill>
                  <a:schemeClr val="tx1"/>
                </a:solidFill>
              </a:defRPr>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1930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and grap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842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ijdelijke aanduiding voor grafiek 4"/>
          <p:cNvSpPr>
            <a:spLocks noGrp="1"/>
          </p:cNvSpPr>
          <p:nvPr>
            <p:ph type="chart" sz="quarter" idx="14" hasCustomPrompt="1"/>
          </p:nvPr>
        </p:nvSpPr>
        <p:spPr>
          <a:xfrm>
            <a:off x="5994400" y="1773238"/>
            <a:ext cx="5405438" cy="4068762"/>
          </a:xfrm>
          <a:prstGeom prst="rect">
            <a:avLst/>
          </a:prstGeom>
        </p:spPr>
        <p:txBody>
          <a:bodyPr/>
          <a:lstStyle>
            <a:lvl1pPr marL="0" indent="0">
              <a:buNone/>
              <a:defRPr lang="en-US" sz="2000" kern="1200" baseline="0" dirty="0">
                <a:solidFill>
                  <a:schemeClr val="tx1">
                    <a:lumMod val="50000"/>
                    <a:lumOff val="50000"/>
                  </a:schemeClr>
                </a:solidFill>
                <a:latin typeface="+mn-lt"/>
                <a:ea typeface="+mn-ea"/>
                <a:cs typeface="+mn-cs"/>
              </a:defRPr>
            </a:lvl1pPr>
          </a:lstStyle>
          <a:p>
            <a:r>
              <a:rPr lang="en-US" dirty="0"/>
              <a:t>Click on the icon to insert graph</a:t>
            </a:r>
          </a:p>
        </p:txBody>
      </p:sp>
      <p:sp>
        <p:nvSpPr>
          <p:cNvPr id="6"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05864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and laptop">
    <p:spTree>
      <p:nvGrpSpPr>
        <p:cNvPr id="1" name=""/>
        <p:cNvGrpSpPr/>
        <p:nvPr/>
      </p:nvGrpSpPr>
      <p:grpSpPr>
        <a:xfrm>
          <a:off x="0" y="0"/>
          <a:ext cx="0" cy="0"/>
          <a:chOff x="0" y="0"/>
          <a:chExt cx="0" cy="0"/>
        </a:xfrm>
      </p:grpSpPr>
      <p:grpSp>
        <p:nvGrpSpPr>
          <p:cNvPr id="16" name="Group 34"/>
          <p:cNvGrpSpPr/>
          <p:nvPr userDrawn="1"/>
        </p:nvGrpSpPr>
        <p:grpSpPr>
          <a:xfrm>
            <a:off x="5478780" y="1336222"/>
            <a:ext cx="6603380" cy="5681798"/>
            <a:chOff x="2323609" y="594889"/>
            <a:chExt cx="4515737" cy="3886016"/>
          </a:xfrm>
        </p:grpSpPr>
        <p:pic>
          <p:nvPicPr>
            <p:cNvPr id="17" name="Picture 35"/>
            <p:cNvPicPr>
              <a:picLocks noChangeAspect="1"/>
            </p:cNvPicPr>
            <p:nvPr/>
          </p:nvPicPr>
          <p:blipFill rotWithShape="1">
            <a:blip r:embed="rId2" cstate="screen">
              <a:extLst>
                <a:ext uri="{28A0092B-C50C-407E-A947-70E740481C1C}">
                  <a14:useLocalDpi xmlns:a14="http://schemas.microsoft.com/office/drawing/2010/main"/>
                </a:ext>
              </a:extLst>
            </a:blip>
            <a:srcRect l="4792" r="4792"/>
            <a:stretch/>
          </p:blipFill>
          <p:spPr>
            <a:xfrm>
              <a:off x="2323609" y="594889"/>
              <a:ext cx="4515737" cy="3886016"/>
            </a:xfrm>
            <a:prstGeom prst="rect">
              <a:avLst/>
            </a:prstGeom>
          </p:spPr>
        </p:pic>
        <p:sp>
          <p:nvSpPr>
            <p:cNvPr id="18" name="Rectangle 36"/>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sp>
        <p:nvSpPr>
          <p:cNvPr id="2" name="Titel 1"/>
          <p:cNvSpPr>
            <a:spLocks noGrp="1"/>
          </p:cNvSpPr>
          <p:nvPr>
            <p:ph type="title" hasCustomPrompt="1"/>
          </p:nvPr>
        </p:nvSpPr>
        <p:spPr>
          <a:xfrm>
            <a:off x="447357" y="379096"/>
            <a:ext cx="770604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7" name="Tijdelijke aanduiding voor afbeelding 6"/>
          <p:cNvSpPr>
            <a:spLocks noGrp="1"/>
          </p:cNvSpPr>
          <p:nvPr>
            <p:ph type="pic" sz="quarter" idx="12" hasCustomPrompt="1"/>
          </p:nvPr>
        </p:nvSpPr>
        <p:spPr>
          <a:xfrm>
            <a:off x="6330314" y="2382838"/>
            <a:ext cx="4839336" cy="2992437"/>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28035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s and phone">
    <p:spTree>
      <p:nvGrpSpPr>
        <p:cNvPr id="1" name=""/>
        <p:cNvGrpSpPr/>
        <p:nvPr/>
      </p:nvGrpSpPr>
      <p:grpSpPr>
        <a:xfrm>
          <a:off x="0" y="0"/>
          <a:ext cx="0" cy="0"/>
          <a:chOff x="0" y="0"/>
          <a:chExt cx="0" cy="0"/>
        </a:xfrm>
      </p:grpSpPr>
      <p:pic>
        <p:nvPicPr>
          <p:cNvPr id="9" name="Picture 8" descr="Androi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63940" y="1774357"/>
            <a:ext cx="2118359" cy="4067644"/>
          </a:xfrm>
          <a:prstGeom prst="rect">
            <a:avLst/>
          </a:prstGeom>
          <a:effectLst>
            <a:reflection blurRad="6350" stA="52000" endA="300" endPos="5000" dir="5400000" sy="-100000" algn="bl" rotWithShape="0"/>
          </a:effectLst>
        </p:spPr>
      </p:pic>
      <p:sp>
        <p:nvSpPr>
          <p:cNvPr id="2" name="Titel 1"/>
          <p:cNvSpPr>
            <a:spLocks noGrp="1"/>
          </p:cNvSpPr>
          <p:nvPr>
            <p:ph type="title" hasCustomPrompt="1"/>
          </p:nvPr>
        </p:nvSpPr>
        <p:spPr>
          <a:xfrm>
            <a:off x="447357" y="379096"/>
            <a:ext cx="7706043" cy="817244"/>
          </a:xfrm>
          <a:prstGeom prst="rect">
            <a:avLst/>
          </a:prstGeom>
        </p:spPr>
        <p:txBody>
          <a:bodyPr/>
          <a:lstStyle>
            <a:lvl1pPr>
              <a:lnSpc>
                <a:spcPct val="100000"/>
              </a:lnSpc>
              <a:defRPr sz="3200">
                <a:solidFill>
                  <a:schemeClr val="tx2"/>
                </a:solidFill>
              </a:defRPr>
            </a:lvl1pPr>
          </a:lstStyle>
          <a:p>
            <a:r>
              <a:rPr lang="nl-NL" dirty="0" smtClean="0"/>
              <a:t>Edit header </a:t>
            </a:r>
            <a:r>
              <a:rPr lang="nl-NL" dirty="0" err="1" smtClean="0"/>
              <a:t>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accent1"/>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7" name="Tijdelijke aanduiding voor afbeelding 6"/>
          <p:cNvSpPr>
            <a:spLocks noGrp="1"/>
          </p:cNvSpPr>
          <p:nvPr>
            <p:ph type="pic" sz="quarter" idx="12" hasCustomPrompt="1"/>
          </p:nvPr>
        </p:nvSpPr>
        <p:spPr>
          <a:xfrm>
            <a:off x="8740139" y="2166938"/>
            <a:ext cx="1968341" cy="3283743"/>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9509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s and iPad">
    <p:spTree>
      <p:nvGrpSpPr>
        <p:cNvPr id="1" name=""/>
        <p:cNvGrpSpPr/>
        <p:nvPr/>
      </p:nvGrpSpPr>
      <p:grpSpPr>
        <a:xfrm>
          <a:off x="0" y="0"/>
          <a:ext cx="0" cy="0"/>
          <a:chOff x="0" y="0"/>
          <a:chExt cx="0" cy="0"/>
        </a:xfrm>
      </p:grpSpPr>
      <p:pic>
        <p:nvPicPr>
          <p:cNvPr id="8" name="Picture 7" descr="ipa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50660" y="2357438"/>
            <a:ext cx="4921736" cy="3484562"/>
          </a:xfrm>
          <a:prstGeom prst="rect">
            <a:avLst/>
          </a:prstGeom>
          <a:effectLst>
            <a:reflection blurRad="6350" stA="52000" endA="300" endPos="5000" dir="5400000" sy="-100000" algn="bl" rotWithShape="0"/>
          </a:effectLst>
        </p:spPr>
      </p:pic>
      <p:sp>
        <p:nvSpPr>
          <p:cNvPr id="2" name="Titel 1"/>
          <p:cNvSpPr>
            <a:spLocks noGrp="1"/>
          </p:cNvSpPr>
          <p:nvPr>
            <p:ph type="title" hasCustomPrompt="1"/>
          </p:nvPr>
        </p:nvSpPr>
        <p:spPr>
          <a:xfrm>
            <a:off x="447357" y="379096"/>
            <a:ext cx="770604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7" name="Tijdelijke aanduiding voor afbeelding 6"/>
          <p:cNvSpPr>
            <a:spLocks noGrp="1"/>
          </p:cNvSpPr>
          <p:nvPr>
            <p:ph type="pic" sz="quarter" idx="12" hasCustomPrompt="1"/>
          </p:nvPr>
        </p:nvSpPr>
        <p:spPr>
          <a:xfrm>
            <a:off x="6972300" y="2552700"/>
            <a:ext cx="4084319" cy="3024188"/>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88322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met sub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842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88949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713663" cy="962778"/>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3"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917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page blue">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916183" y="952451"/>
            <a:ext cx="10515600" cy="5387531"/>
          </a:xfrm>
          <a:prstGeom prst="rect">
            <a:avLst/>
          </a:prstGeom>
        </p:spPr>
        <p:txBody>
          <a:bodyPr lIns="109721" tIns="54860" rIns="109721" bIns="54860"/>
          <a:lstStyle>
            <a:lvl1pPr marL="420978" indent="-420978">
              <a:lnSpc>
                <a:spcPct val="100000"/>
              </a:lnSpc>
              <a:spcBef>
                <a:spcPts val="720"/>
              </a:spcBef>
              <a:spcAft>
                <a:spcPts val="720"/>
              </a:spcAft>
              <a:buClr>
                <a:schemeClr val="accent1"/>
              </a:buClr>
              <a:buSzPct val="120000"/>
              <a:defRPr sz="2100">
                <a:solidFill>
                  <a:schemeClr val="tx1"/>
                </a:solidFill>
                <a:latin typeface="Arial" charset="0"/>
                <a:ea typeface="Arial" charset="0"/>
                <a:cs typeface="Arial" charset="0"/>
              </a:defRPr>
            </a:lvl1pPr>
            <a:lvl2pPr marL="822906" indent="-401930">
              <a:lnSpc>
                <a:spcPct val="100000"/>
              </a:lnSpc>
              <a:spcBef>
                <a:spcPts val="720"/>
              </a:spcBef>
              <a:spcAft>
                <a:spcPts val="720"/>
              </a:spcAft>
              <a:buClr>
                <a:schemeClr val="accent1"/>
              </a:buClr>
              <a:buSzPct val="150000"/>
              <a:buFont typeface="LucidaGrande" charset="0"/>
              <a:buChar char="-"/>
              <a:defRPr sz="1900">
                <a:solidFill>
                  <a:schemeClr val="tx1"/>
                </a:solidFill>
                <a:latin typeface="Arial" charset="0"/>
                <a:ea typeface="Arial" charset="0"/>
                <a:cs typeface="Arial" charset="0"/>
              </a:defRPr>
            </a:lvl2pPr>
            <a:lvl3pPr marL="1188642" indent="-293351">
              <a:lnSpc>
                <a:spcPct val="100000"/>
              </a:lnSpc>
              <a:spcBef>
                <a:spcPts val="720"/>
              </a:spcBef>
              <a:spcAft>
                <a:spcPts val="720"/>
              </a:spcAft>
              <a:buClr>
                <a:schemeClr val="accent1"/>
              </a:buClr>
              <a:buSzPct val="100000"/>
              <a:defRPr sz="1600">
                <a:solidFill>
                  <a:schemeClr val="tx1"/>
                </a:solidFill>
                <a:latin typeface="Arial" charset="0"/>
                <a:ea typeface="Arial" charset="0"/>
                <a:cs typeface="Arial" charset="0"/>
              </a:defRPr>
            </a:lvl3pPr>
            <a:lvl4pPr>
              <a:buClr>
                <a:schemeClr val="accent3"/>
              </a:buClr>
              <a:buSzPct val="150000"/>
              <a:defRPr>
                <a:solidFill>
                  <a:schemeClr val="tx1"/>
                </a:solidFill>
                <a:latin typeface="Arial" charset="0"/>
                <a:ea typeface="Arial" charset="0"/>
                <a:cs typeface="Arial" charset="0"/>
              </a:defRPr>
            </a:lvl4pPr>
            <a:lvl5pPr>
              <a:buClr>
                <a:schemeClr val="accent3"/>
              </a:buClr>
              <a:buSzPct val="150000"/>
              <a:defRPr>
                <a:solidFill>
                  <a:schemeClr val="tx1"/>
                </a:solidFill>
                <a:latin typeface="Arial" charset="0"/>
                <a:ea typeface="Arial" charset="0"/>
                <a:cs typeface="Arial" charset="0"/>
              </a:defRPr>
            </a:lvl5pPr>
          </a:lstStyle>
          <a:p>
            <a:pPr lvl="0"/>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smtClean="0"/>
          </a:p>
          <a:p>
            <a:pPr lvl="1"/>
            <a:r>
              <a:rPr lang="nl-NL" dirty="0" smtClean="0"/>
              <a:t> Second level</a:t>
            </a:r>
          </a:p>
          <a:p>
            <a:pPr lvl="2"/>
            <a:r>
              <a:rPr lang="nl-NL" dirty="0" err="1" smtClean="0"/>
              <a:t>Third</a:t>
            </a:r>
            <a:r>
              <a:rPr lang="nl-NL" dirty="0" smtClean="0"/>
              <a:t> level</a:t>
            </a:r>
          </a:p>
        </p:txBody>
      </p:sp>
      <p:sp>
        <p:nvSpPr>
          <p:cNvPr id="8" name="Tijdelijke aanduiding voor tekst 7"/>
          <p:cNvSpPr>
            <a:spLocks noGrp="1"/>
          </p:cNvSpPr>
          <p:nvPr>
            <p:ph type="body" sz="quarter" idx="10" hasCustomPrompt="1"/>
          </p:nvPr>
        </p:nvSpPr>
        <p:spPr>
          <a:xfrm>
            <a:off x="911363" y="-262358"/>
            <a:ext cx="10515600" cy="992223"/>
          </a:xfrm>
          <a:prstGeom prst="rect">
            <a:avLst/>
          </a:prstGeom>
        </p:spPr>
        <p:txBody>
          <a:bodyPr lIns="109721" tIns="54860" rIns="109721" bIns="54860" anchor="b" anchorCtr="0"/>
          <a:lstStyle>
            <a:lvl1pPr marL="0" indent="0">
              <a:buNone/>
              <a:defRPr sz="2900" b="0">
                <a:solidFill>
                  <a:schemeClr val="accent1"/>
                </a:solidFill>
                <a:latin typeface="Arial" charset="0"/>
                <a:ea typeface="Arial" charset="0"/>
                <a:cs typeface="Arial" charset="0"/>
              </a:defRPr>
            </a:lvl1pPr>
          </a:lstStyle>
          <a:p>
            <a:pPr lvl="0"/>
            <a:r>
              <a:rPr lang="nl-NL" dirty="0" smtClean="0"/>
              <a:t>Click </a:t>
            </a:r>
            <a:r>
              <a:rPr lang="nl-NL" dirty="0" err="1" smtClean="0"/>
              <a:t>to</a:t>
            </a:r>
            <a:r>
              <a:rPr lang="nl-NL" dirty="0" smtClean="0"/>
              <a:t> </a:t>
            </a:r>
            <a:r>
              <a:rPr lang="nl-NL" dirty="0" err="1" smtClean="0"/>
              <a:t>add</a:t>
            </a:r>
            <a:r>
              <a:rPr lang="nl-NL" dirty="0" smtClean="0"/>
              <a:t> </a:t>
            </a:r>
            <a:r>
              <a:rPr lang="nl-NL" dirty="0" err="1" smtClean="0"/>
              <a:t>Title</a:t>
            </a:r>
            <a:endParaRPr lang="nl-NL" dirty="0" smtClean="0"/>
          </a:p>
        </p:txBody>
      </p:sp>
      <p:sp>
        <p:nvSpPr>
          <p:cNvPr id="4" name="Rechthoek 10"/>
          <p:cNvSpPr/>
          <p:nvPr userDrawn="1"/>
        </p:nvSpPr>
        <p:spPr>
          <a:xfrm>
            <a:off x="117871" y="6386933"/>
            <a:ext cx="409137" cy="295457"/>
          </a:xfrm>
          <a:prstGeom prst="rect">
            <a:avLst/>
          </a:prstGeom>
        </p:spPr>
        <p:txBody>
          <a:bodyPr wrap="none" lIns="109721" tIns="54860" rIns="109721" bIns="54860">
            <a:spAutoFit/>
          </a:bodyPr>
          <a:lstStyle/>
          <a:p>
            <a:pPr algn="ctr" defTabSz="1097208">
              <a:defRPr/>
            </a:pPr>
            <a:fld id="{478F02DA-AB65-4DE3-8C32-C1DFFF12922F}" type="slidenum">
              <a:rPr lang="nl-NL" sz="1200" b="1">
                <a:solidFill>
                  <a:srgbClr val="FFFFFF"/>
                </a:solidFill>
                <a:cs typeface="Arial" panose="020B0604020202020204" pitchFamily="34" charset="0"/>
              </a:rPr>
              <a:pPr algn="ctr" defTabSz="1097208">
                <a:defRPr/>
              </a:pPr>
              <a:t>‹#›</a:t>
            </a:fld>
            <a:endParaRPr lang="nl-NL" sz="12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81665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439" userDrawn="1">
          <p15:clr>
            <a:srgbClr val="FBAE40"/>
          </p15:clr>
        </p15:guide>
        <p15:guide id="2" pos="54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3 Columns">
    <p:spTree>
      <p:nvGrpSpPr>
        <p:cNvPr id="1" name=""/>
        <p:cNvGrpSpPr/>
        <p:nvPr/>
      </p:nvGrpSpPr>
      <p:grpSpPr>
        <a:xfrm>
          <a:off x="0" y="0"/>
          <a:ext cx="0" cy="0"/>
          <a:chOff x="0" y="0"/>
          <a:chExt cx="0" cy="0"/>
        </a:xfrm>
      </p:grpSpPr>
      <p:sp>
        <p:nvSpPr>
          <p:cNvPr id="36" name="Tijdelijke aanduiding voor tekst 35"/>
          <p:cNvSpPr>
            <a:spLocks noGrp="1"/>
          </p:cNvSpPr>
          <p:nvPr>
            <p:ph type="body" sz="quarter" idx="11" hasCustomPrompt="1"/>
          </p:nvPr>
        </p:nvSpPr>
        <p:spPr>
          <a:xfrm>
            <a:off x="1212359" y="1390049"/>
            <a:ext cx="275920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cxnSp>
        <p:nvCxnSpPr>
          <p:cNvPr id="15" name="Straight Connector 59"/>
          <p:cNvCxnSpPr/>
          <p:nvPr userDrawn="1"/>
        </p:nvCxnSpPr>
        <p:spPr>
          <a:xfrm>
            <a:off x="4067557" y="1349409"/>
            <a:ext cx="27200" cy="4492591"/>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8" name="Tijdelijke aanduiding voor tekst 37"/>
          <p:cNvSpPr>
            <a:spLocks noGrp="1"/>
          </p:cNvSpPr>
          <p:nvPr>
            <p:ph type="body" sz="quarter" idx="12" hasCustomPrompt="1"/>
          </p:nvPr>
        </p:nvSpPr>
        <p:spPr>
          <a:xfrm>
            <a:off x="1212359" y="2203787"/>
            <a:ext cx="2759566"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cxnSp>
        <p:nvCxnSpPr>
          <p:cNvPr id="52" name="Straight Connector 59"/>
          <p:cNvCxnSpPr/>
          <p:nvPr userDrawn="1"/>
        </p:nvCxnSpPr>
        <p:spPr>
          <a:xfrm>
            <a:off x="7897494" y="1349409"/>
            <a:ext cx="27200" cy="4492591"/>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2" name="Tijdelijke aanduiding voor tekst 71"/>
          <p:cNvSpPr>
            <a:spLocks noGrp="1"/>
          </p:cNvSpPr>
          <p:nvPr>
            <p:ph type="body" sz="quarter" idx="37" hasCustomPrompt="1"/>
          </p:nvPr>
        </p:nvSpPr>
        <p:spPr>
          <a:xfrm>
            <a:off x="479425" y="1369729"/>
            <a:ext cx="757238" cy="757237"/>
          </a:xfrm>
          <a:prstGeom prst="rect">
            <a:avLst/>
          </a:prstGeom>
        </p:spPr>
        <p:txBody>
          <a:bodyPr tIns="0"/>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73" name="Tijdelijke aanduiding voor tekst 35"/>
          <p:cNvSpPr>
            <a:spLocks noGrp="1"/>
          </p:cNvSpPr>
          <p:nvPr>
            <p:ph type="body" sz="quarter" idx="38" hasCustomPrompt="1"/>
          </p:nvPr>
        </p:nvSpPr>
        <p:spPr>
          <a:xfrm>
            <a:off x="1212359" y="2780586"/>
            <a:ext cx="275920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74" name="Tijdelijke aanduiding voor tekst 37"/>
          <p:cNvSpPr>
            <a:spLocks noGrp="1"/>
          </p:cNvSpPr>
          <p:nvPr>
            <p:ph type="body" sz="quarter" idx="39" hasCustomPrompt="1"/>
          </p:nvPr>
        </p:nvSpPr>
        <p:spPr>
          <a:xfrm>
            <a:off x="1212359" y="3594324"/>
            <a:ext cx="2759566"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75" name="Tijdelijke aanduiding voor tekst 71"/>
          <p:cNvSpPr>
            <a:spLocks noGrp="1"/>
          </p:cNvSpPr>
          <p:nvPr>
            <p:ph type="body" sz="quarter" idx="40" hasCustomPrompt="1"/>
          </p:nvPr>
        </p:nvSpPr>
        <p:spPr>
          <a:xfrm>
            <a:off x="479425" y="2760266"/>
            <a:ext cx="757238" cy="757237"/>
          </a:xfrm>
          <a:prstGeom prst="rect">
            <a:avLst/>
          </a:prstGeom>
        </p:spPr>
        <p:txBody>
          <a:bodyPr tIns="0"/>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76" name="Tijdelijke aanduiding voor tekst 35"/>
          <p:cNvSpPr>
            <a:spLocks noGrp="1"/>
          </p:cNvSpPr>
          <p:nvPr>
            <p:ph type="body" sz="quarter" idx="41" hasCustomPrompt="1"/>
          </p:nvPr>
        </p:nvSpPr>
        <p:spPr>
          <a:xfrm>
            <a:off x="1212359" y="4171123"/>
            <a:ext cx="275920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77" name="Tijdelijke aanduiding voor tekst 37"/>
          <p:cNvSpPr>
            <a:spLocks noGrp="1"/>
          </p:cNvSpPr>
          <p:nvPr>
            <p:ph type="body" sz="quarter" idx="42" hasCustomPrompt="1"/>
          </p:nvPr>
        </p:nvSpPr>
        <p:spPr>
          <a:xfrm>
            <a:off x="1212359" y="4984861"/>
            <a:ext cx="2759566"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78" name="Tijdelijke aanduiding voor tekst 71"/>
          <p:cNvSpPr>
            <a:spLocks noGrp="1"/>
          </p:cNvSpPr>
          <p:nvPr>
            <p:ph type="body" sz="quarter" idx="43" hasCustomPrompt="1"/>
          </p:nvPr>
        </p:nvSpPr>
        <p:spPr>
          <a:xfrm>
            <a:off x="479425" y="4150803"/>
            <a:ext cx="757238" cy="757237"/>
          </a:xfrm>
          <a:prstGeom prst="rect">
            <a:avLst/>
          </a:prstGeom>
        </p:spPr>
        <p:txBody>
          <a:bodyPr tIns="0"/>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79" name="Tijdelijke aanduiding voor tekst 35"/>
          <p:cNvSpPr>
            <a:spLocks noGrp="1"/>
          </p:cNvSpPr>
          <p:nvPr>
            <p:ph type="body" sz="quarter" idx="44" hasCustomPrompt="1"/>
          </p:nvPr>
        </p:nvSpPr>
        <p:spPr>
          <a:xfrm>
            <a:off x="4982809" y="1390049"/>
            <a:ext cx="275920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80" name="Tijdelijke aanduiding voor tekst 37"/>
          <p:cNvSpPr>
            <a:spLocks noGrp="1"/>
          </p:cNvSpPr>
          <p:nvPr>
            <p:ph type="body" sz="quarter" idx="45" hasCustomPrompt="1"/>
          </p:nvPr>
        </p:nvSpPr>
        <p:spPr>
          <a:xfrm>
            <a:off x="4982809" y="2203787"/>
            <a:ext cx="2759566"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81" name="Tijdelijke aanduiding voor tekst 71"/>
          <p:cNvSpPr>
            <a:spLocks noGrp="1"/>
          </p:cNvSpPr>
          <p:nvPr>
            <p:ph type="body" sz="quarter" idx="46" hasCustomPrompt="1"/>
          </p:nvPr>
        </p:nvSpPr>
        <p:spPr>
          <a:xfrm>
            <a:off x="4249875" y="1369729"/>
            <a:ext cx="757238" cy="757237"/>
          </a:xfrm>
          <a:prstGeom prst="rect">
            <a:avLst/>
          </a:prstGeom>
        </p:spPr>
        <p:txBody>
          <a:bodyPr tIns="0"/>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82" name="Tijdelijke aanduiding voor tekst 35"/>
          <p:cNvSpPr>
            <a:spLocks noGrp="1"/>
          </p:cNvSpPr>
          <p:nvPr>
            <p:ph type="body" sz="quarter" idx="47" hasCustomPrompt="1"/>
          </p:nvPr>
        </p:nvSpPr>
        <p:spPr>
          <a:xfrm>
            <a:off x="4982809" y="2780586"/>
            <a:ext cx="275920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83" name="Tijdelijke aanduiding voor tekst 37"/>
          <p:cNvSpPr>
            <a:spLocks noGrp="1"/>
          </p:cNvSpPr>
          <p:nvPr>
            <p:ph type="body" sz="quarter" idx="48" hasCustomPrompt="1"/>
          </p:nvPr>
        </p:nvSpPr>
        <p:spPr>
          <a:xfrm>
            <a:off x="4982809" y="3594324"/>
            <a:ext cx="2759566"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84" name="Tijdelijke aanduiding voor tekst 71"/>
          <p:cNvSpPr>
            <a:spLocks noGrp="1"/>
          </p:cNvSpPr>
          <p:nvPr>
            <p:ph type="body" sz="quarter" idx="49" hasCustomPrompt="1"/>
          </p:nvPr>
        </p:nvSpPr>
        <p:spPr>
          <a:xfrm>
            <a:off x="4249875" y="2760266"/>
            <a:ext cx="757238" cy="757237"/>
          </a:xfrm>
          <a:prstGeom prst="rect">
            <a:avLst/>
          </a:prstGeom>
        </p:spPr>
        <p:txBody>
          <a:bodyPr tIns="0"/>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85" name="Tijdelijke aanduiding voor tekst 35"/>
          <p:cNvSpPr>
            <a:spLocks noGrp="1"/>
          </p:cNvSpPr>
          <p:nvPr>
            <p:ph type="body" sz="quarter" idx="50" hasCustomPrompt="1"/>
          </p:nvPr>
        </p:nvSpPr>
        <p:spPr>
          <a:xfrm>
            <a:off x="4982809" y="4171123"/>
            <a:ext cx="275920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86" name="Tijdelijke aanduiding voor tekst 37"/>
          <p:cNvSpPr>
            <a:spLocks noGrp="1"/>
          </p:cNvSpPr>
          <p:nvPr>
            <p:ph type="body" sz="quarter" idx="51" hasCustomPrompt="1"/>
          </p:nvPr>
        </p:nvSpPr>
        <p:spPr>
          <a:xfrm>
            <a:off x="4982809" y="4984861"/>
            <a:ext cx="2759566"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87" name="Tijdelijke aanduiding voor tekst 71"/>
          <p:cNvSpPr>
            <a:spLocks noGrp="1"/>
          </p:cNvSpPr>
          <p:nvPr>
            <p:ph type="body" sz="quarter" idx="52" hasCustomPrompt="1"/>
          </p:nvPr>
        </p:nvSpPr>
        <p:spPr>
          <a:xfrm>
            <a:off x="4249875" y="4150803"/>
            <a:ext cx="757238" cy="757237"/>
          </a:xfrm>
          <a:prstGeom prst="rect">
            <a:avLst/>
          </a:prstGeom>
        </p:spPr>
        <p:txBody>
          <a:bodyPr tIns="0"/>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88" name="Tijdelijke aanduiding voor tekst 35"/>
          <p:cNvSpPr>
            <a:spLocks noGrp="1"/>
          </p:cNvSpPr>
          <p:nvPr>
            <p:ph type="body" sz="quarter" idx="53" hasCustomPrompt="1"/>
          </p:nvPr>
        </p:nvSpPr>
        <p:spPr>
          <a:xfrm>
            <a:off x="8812747" y="1390049"/>
            <a:ext cx="275920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89" name="Tijdelijke aanduiding voor tekst 37"/>
          <p:cNvSpPr>
            <a:spLocks noGrp="1"/>
          </p:cNvSpPr>
          <p:nvPr>
            <p:ph type="body" sz="quarter" idx="54" hasCustomPrompt="1"/>
          </p:nvPr>
        </p:nvSpPr>
        <p:spPr>
          <a:xfrm>
            <a:off x="8812747" y="2203787"/>
            <a:ext cx="2759566"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90" name="Tijdelijke aanduiding voor tekst 71"/>
          <p:cNvSpPr>
            <a:spLocks noGrp="1"/>
          </p:cNvSpPr>
          <p:nvPr>
            <p:ph type="body" sz="quarter" idx="55" hasCustomPrompt="1"/>
          </p:nvPr>
        </p:nvSpPr>
        <p:spPr>
          <a:xfrm>
            <a:off x="8079813" y="1369729"/>
            <a:ext cx="757238" cy="757237"/>
          </a:xfrm>
          <a:prstGeom prst="rect">
            <a:avLst/>
          </a:prstGeom>
        </p:spPr>
        <p:txBody>
          <a:bodyPr tIns="0"/>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91" name="Tijdelijke aanduiding voor tekst 35"/>
          <p:cNvSpPr>
            <a:spLocks noGrp="1"/>
          </p:cNvSpPr>
          <p:nvPr>
            <p:ph type="body" sz="quarter" idx="56" hasCustomPrompt="1"/>
          </p:nvPr>
        </p:nvSpPr>
        <p:spPr>
          <a:xfrm>
            <a:off x="8812747" y="2780586"/>
            <a:ext cx="275920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92" name="Tijdelijke aanduiding voor tekst 37"/>
          <p:cNvSpPr>
            <a:spLocks noGrp="1"/>
          </p:cNvSpPr>
          <p:nvPr>
            <p:ph type="body" sz="quarter" idx="57" hasCustomPrompt="1"/>
          </p:nvPr>
        </p:nvSpPr>
        <p:spPr>
          <a:xfrm>
            <a:off x="8812747" y="3594324"/>
            <a:ext cx="2759566"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93" name="Tijdelijke aanduiding voor tekst 71"/>
          <p:cNvSpPr>
            <a:spLocks noGrp="1"/>
          </p:cNvSpPr>
          <p:nvPr>
            <p:ph type="body" sz="quarter" idx="58" hasCustomPrompt="1"/>
          </p:nvPr>
        </p:nvSpPr>
        <p:spPr>
          <a:xfrm>
            <a:off x="8079813" y="2760266"/>
            <a:ext cx="757238" cy="757237"/>
          </a:xfrm>
          <a:prstGeom prst="rect">
            <a:avLst/>
          </a:prstGeom>
        </p:spPr>
        <p:txBody>
          <a:bodyPr tIns="0"/>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94" name="Tijdelijke aanduiding voor tekst 35"/>
          <p:cNvSpPr>
            <a:spLocks noGrp="1"/>
          </p:cNvSpPr>
          <p:nvPr>
            <p:ph type="body" sz="quarter" idx="59" hasCustomPrompt="1"/>
          </p:nvPr>
        </p:nvSpPr>
        <p:spPr>
          <a:xfrm>
            <a:off x="8812747" y="4171123"/>
            <a:ext cx="275920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95" name="Tijdelijke aanduiding voor tekst 37"/>
          <p:cNvSpPr>
            <a:spLocks noGrp="1"/>
          </p:cNvSpPr>
          <p:nvPr>
            <p:ph type="body" sz="quarter" idx="60" hasCustomPrompt="1"/>
          </p:nvPr>
        </p:nvSpPr>
        <p:spPr>
          <a:xfrm>
            <a:off x="8812747" y="4984861"/>
            <a:ext cx="2759566"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96" name="Tijdelijke aanduiding voor tekst 71"/>
          <p:cNvSpPr>
            <a:spLocks noGrp="1"/>
          </p:cNvSpPr>
          <p:nvPr>
            <p:ph type="body" sz="quarter" idx="61" hasCustomPrompt="1"/>
          </p:nvPr>
        </p:nvSpPr>
        <p:spPr>
          <a:xfrm>
            <a:off x="8079813" y="4150803"/>
            <a:ext cx="757238" cy="757237"/>
          </a:xfrm>
          <a:prstGeom prst="rect">
            <a:avLst/>
          </a:prstGeom>
        </p:spPr>
        <p:txBody>
          <a:bodyPr tIns="0"/>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32" name="Text Placeholder 4"/>
          <p:cNvSpPr>
            <a:spLocks noGrp="1"/>
          </p:cNvSpPr>
          <p:nvPr>
            <p:ph type="body" sz="quarter" idx="6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2" name="Cím 1"/>
          <p:cNvSpPr>
            <a:spLocks noGrp="1"/>
          </p:cNvSpPr>
          <p:nvPr>
            <p:ph type="title"/>
          </p:nvPr>
        </p:nvSpPr>
        <p:spPr>
          <a:xfrm>
            <a:off x="609600" y="274638"/>
            <a:ext cx="10972800" cy="1143000"/>
          </a:xfrm>
          <a:prstGeom prst="rect">
            <a:avLst/>
          </a:prstGeom>
        </p:spPr>
        <p:txBody>
          <a:bodyPr/>
          <a:lstStyle/>
          <a:p>
            <a:r>
              <a:rPr lang="hu-HU" smtClean="0"/>
              <a:t>Mintacím szerkesztése</a:t>
            </a:r>
            <a:endParaRPr lang="hu-HU"/>
          </a:p>
        </p:txBody>
      </p:sp>
    </p:spTree>
    <p:extLst>
      <p:ext uri="{BB962C8B-B14F-4D97-AF65-F5344CB8AC3E}">
        <p14:creationId xmlns:p14="http://schemas.microsoft.com/office/powerpoint/2010/main" val="183309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userDrawn="1">
          <p15:clr>
            <a:srgbClr val="FBAE40"/>
          </p15:clr>
        </p15:guide>
        <p15:guide id="2" orient="horz" pos="3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bg1"/>
        </a:solidFill>
        <a:effectLst/>
      </p:bgPr>
    </p:bg>
    <p:spTree>
      <p:nvGrpSpPr>
        <p:cNvPr id="1" name=""/>
        <p:cNvGrpSpPr/>
        <p:nvPr/>
      </p:nvGrpSpPr>
      <p:grpSpPr>
        <a:xfrm>
          <a:off x="0" y="0"/>
          <a:ext cx="0" cy="0"/>
          <a:chOff x="0" y="0"/>
          <a:chExt cx="0" cy="0"/>
        </a:xfrm>
      </p:grpSpPr>
      <p:sp>
        <p:nvSpPr>
          <p:cNvPr id="11" name="Rechthoek 10"/>
          <p:cNvSpPr/>
          <p:nvPr userDrawn="1"/>
        </p:nvSpPr>
        <p:spPr>
          <a:xfrm>
            <a:off x="11422302" y="0"/>
            <a:ext cx="487680" cy="487680"/>
          </a:xfrm>
          <a:prstGeom prst="rect">
            <a:avLst/>
          </a:prstGeom>
          <a:solidFill>
            <a:srgbClr val="3395D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FFFFFF"/>
              </a:solidFill>
            </a:endParaRPr>
          </a:p>
        </p:txBody>
      </p:sp>
      <p:sp>
        <p:nvSpPr>
          <p:cNvPr id="12" name="Rechthoek 11"/>
          <p:cNvSpPr/>
          <p:nvPr userDrawn="1"/>
        </p:nvSpPr>
        <p:spPr>
          <a:xfrm>
            <a:off x="8140701" y="0"/>
            <a:ext cx="3281602" cy="4876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FFFFFF"/>
              </a:solidFill>
            </a:endParaRPr>
          </a:p>
        </p:txBody>
      </p:sp>
      <p:sp>
        <p:nvSpPr>
          <p:cNvPr id="7" name="Tijdelijke aanduiding voor afbeelding 6"/>
          <p:cNvSpPr>
            <a:spLocks noGrp="1"/>
          </p:cNvSpPr>
          <p:nvPr>
            <p:ph type="pic" sz="quarter" idx="10" hasCustomPrompt="1"/>
          </p:nvPr>
        </p:nvSpPr>
        <p:spPr>
          <a:xfrm>
            <a:off x="0" y="-477"/>
            <a:ext cx="12192000" cy="685847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7620 h 6865620"/>
              <a:gd name="connsiteX1" fmla="*/ 8846820 w 12192000"/>
              <a:gd name="connsiteY1" fmla="*/ 0 h 6865620"/>
              <a:gd name="connsiteX2" fmla="*/ 12192000 w 12192000"/>
              <a:gd name="connsiteY2" fmla="*/ 7620 h 6865620"/>
              <a:gd name="connsiteX3" fmla="*/ 12192000 w 12192000"/>
              <a:gd name="connsiteY3" fmla="*/ 6865620 h 6865620"/>
              <a:gd name="connsiteX4" fmla="*/ 0 w 12192000"/>
              <a:gd name="connsiteY4" fmla="*/ 6865620 h 6865620"/>
              <a:gd name="connsiteX5" fmla="*/ 0 w 12192000"/>
              <a:gd name="connsiteY5" fmla="*/ 7620 h 6865620"/>
              <a:gd name="connsiteX0" fmla="*/ 0 w 12192000"/>
              <a:gd name="connsiteY0" fmla="*/ 15240 h 6873240"/>
              <a:gd name="connsiteX1" fmla="*/ 8846820 w 12192000"/>
              <a:gd name="connsiteY1" fmla="*/ 7620 h 6873240"/>
              <a:gd name="connsiteX2" fmla="*/ 10416540 w 12192000"/>
              <a:gd name="connsiteY2" fmla="*/ 0 h 6873240"/>
              <a:gd name="connsiteX3" fmla="*/ 12192000 w 12192000"/>
              <a:gd name="connsiteY3" fmla="*/ 15240 h 6873240"/>
              <a:gd name="connsiteX4" fmla="*/ 12192000 w 12192000"/>
              <a:gd name="connsiteY4" fmla="*/ 6873240 h 6873240"/>
              <a:gd name="connsiteX5" fmla="*/ 0 w 12192000"/>
              <a:gd name="connsiteY5" fmla="*/ 6873240 h 6873240"/>
              <a:gd name="connsiteX6" fmla="*/ 0 w 12192000"/>
              <a:gd name="connsiteY6" fmla="*/ 15240 h 6873240"/>
              <a:gd name="connsiteX0" fmla="*/ 0 w 12192000"/>
              <a:gd name="connsiteY0" fmla="*/ 7620 h 6865620"/>
              <a:gd name="connsiteX1" fmla="*/ 8846820 w 12192000"/>
              <a:gd name="connsiteY1" fmla="*/ 0 h 6865620"/>
              <a:gd name="connsiteX2" fmla="*/ 8846820 w 12192000"/>
              <a:gd name="connsiteY2" fmla="*/ 495300 h 6865620"/>
              <a:gd name="connsiteX3" fmla="*/ 12192000 w 12192000"/>
              <a:gd name="connsiteY3" fmla="*/ 7620 h 6865620"/>
              <a:gd name="connsiteX4" fmla="*/ 12192000 w 12192000"/>
              <a:gd name="connsiteY4" fmla="*/ 6865620 h 6865620"/>
              <a:gd name="connsiteX5" fmla="*/ 0 w 12192000"/>
              <a:gd name="connsiteY5" fmla="*/ 6865620 h 6865620"/>
              <a:gd name="connsiteX6" fmla="*/ 0 w 12192000"/>
              <a:gd name="connsiteY6"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0386060 w 12192000"/>
              <a:gd name="connsiteY3" fmla="*/ 266700 h 6865620"/>
              <a:gd name="connsiteX4" fmla="*/ 12192000 w 12192000"/>
              <a:gd name="connsiteY4" fmla="*/ 7620 h 6865620"/>
              <a:gd name="connsiteX5" fmla="*/ 12192000 w 12192000"/>
              <a:gd name="connsiteY5" fmla="*/ 6865620 h 6865620"/>
              <a:gd name="connsiteX6" fmla="*/ 0 w 12192000"/>
              <a:gd name="connsiteY6" fmla="*/ 6865620 h 6865620"/>
              <a:gd name="connsiteX7" fmla="*/ 0 w 12192000"/>
              <a:gd name="connsiteY7"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2192000 w 12192000"/>
              <a:gd name="connsiteY4" fmla="*/ 7620 h 6865620"/>
              <a:gd name="connsiteX5" fmla="*/ 12192000 w 12192000"/>
              <a:gd name="connsiteY5" fmla="*/ 6865620 h 6865620"/>
              <a:gd name="connsiteX6" fmla="*/ 0 w 12192000"/>
              <a:gd name="connsiteY6" fmla="*/ 6865620 h 6865620"/>
              <a:gd name="connsiteX7" fmla="*/ 0 w 12192000"/>
              <a:gd name="connsiteY7"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2092940 w 12192000"/>
              <a:gd name="connsiteY4" fmla="*/ 16764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1917680 w 12192000"/>
              <a:gd name="connsiteY4" fmla="*/ 762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7620 h 6865620"/>
              <a:gd name="connsiteX1" fmla="*/ 8846820 w 12192000"/>
              <a:gd name="connsiteY1" fmla="*/ 0 h 6865620"/>
              <a:gd name="connsiteX2" fmla="*/ 8846820 w 12192000"/>
              <a:gd name="connsiteY2" fmla="*/ 495300 h 6865620"/>
              <a:gd name="connsiteX3" fmla="*/ 11902440 w 12192000"/>
              <a:gd name="connsiteY3" fmla="*/ 487680 h 6865620"/>
              <a:gd name="connsiteX4" fmla="*/ 11902440 w 12192000"/>
              <a:gd name="connsiteY4" fmla="*/ 762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7620 h 6865620"/>
              <a:gd name="connsiteX1" fmla="*/ 8846820 w 12192000"/>
              <a:gd name="connsiteY1" fmla="*/ 0 h 6865620"/>
              <a:gd name="connsiteX2" fmla="*/ 8146732 w 12192000"/>
              <a:gd name="connsiteY2" fmla="*/ 492918 h 6865620"/>
              <a:gd name="connsiteX3" fmla="*/ 11902440 w 12192000"/>
              <a:gd name="connsiteY3" fmla="*/ 487680 h 6865620"/>
              <a:gd name="connsiteX4" fmla="*/ 11902440 w 12192000"/>
              <a:gd name="connsiteY4" fmla="*/ 7620 h 6865620"/>
              <a:gd name="connsiteX5" fmla="*/ 12192000 w 12192000"/>
              <a:gd name="connsiteY5" fmla="*/ 7620 h 6865620"/>
              <a:gd name="connsiteX6" fmla="*/ 12192000 w 12192000"/>
              <a:gd name="connsiteY6" fmla="*/ 6865620 h 6865620"/>
              <a:gd name="connsiteX7" fmla="*/ 0 w 12192000"/>
              <a:gd name="connsiteY7" fmla="*/ 6865620 h 6865620"/>
              <a:gd name="connsiteX8" fmla="*/ 0 w 12192000"/>
              <a:gd name="connsiteY8" fmla="*/ 7620 h 6865620"/>
              <a:gd name="connsiteX0" fmla="*/ 0 w 12192000"/>
              <a:gd name="connsiteY0" fmla="*/ 477 h 6858477"/>
              <a:gd name="connsiteX1" fmla="*/ 8144351 w 12192000"/>
              <a:gd name="connsiteY1" fmla="*/ 0 h 6858477"/>
              <a:gd name="connsiteX2" fmla="*/ 8146732 w 12192000"/>
              <a:gd name="connsiteY2" fmla="*/ 485775 h 6858477"/>
              <a:gd name="connsiteX3" fmla="*/ 11902440 w 12192000"/>
              <a:gd name="connsiteY3" fmla="*/ 480537 h 6858477"/>
              <a:gd name="connsiteX4" fmla="*/ 11902440 w 12192000"/>
              <a:gd name="connsiteY4" fmla="*/ 477 h 6858477"/>
              <a:gd name="connsiteX5" fmla="*/ 12192000 w 12192000"/>
              <a:gd name="connsiteY5" fmla="*/ 477 h 6858477"/>
              <a:gd name="connsiteX6" fmla="*/ 12192000 w 12192000"/>
              <a:gd name="connsiteY6" fmla="*/ 6858477 h 6858477"/>
              <a:gd name="connsiteX7" fmla="*/ 0 w 12192000"/>
              <a:gd name="connsiteY7" fmla="*/ 6858477 h 6858477"/>
              <a:gd name="connsiteX8" fmla="*/ 0 w 12192000"/>
              <a:gd name="connsiteY8" fmla="*/ 477 h 685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477">
                <a:moveTo>
                  <a:pt x="0" y="477"/>
                </a:moveTo>
                <a:lnTo>
                  <a:pt x="8144351" y="0"/>
                </a:lnTo>
                <a:cubicBezTo>
                  <a:pt x="8145145" y="161925"/>
                  <a:pt x="8145938" y="323850"/>
                  <a:pt x="8146732" y="485775"/>
                </a:cubicBezTo>
                <a:lnTo>
                  <a:pt x="11902440" y="480537"/>
                </a:lnTo>
                <a:lnTo>
                  <a:pt x="11902440" y="477"/>
                </a:lnTo>
                <a:lnTo>
                  <a:pt x="12192000" y="477"/>
                </a:lnTo>
                <a:lnTo>
                  <a:pt x="12192000" y="6858477"/>
                </a:lnTo>
                <a:lnTo>
                  <a:pt x="0" y="6858477"/>
                </a:lnTo>
                <a:lnTo>
                  <a:pt x="0" y="477"/>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kern="1200" baseline="0" dirty="0" smtClean="0">
                <a:solidFill>
                  <a:schemeClr val="tx1"/>
                </a:solidFill>
                <a:latin typeface="+mn-lt"/>
                <a:ea typeface="+mn-ea"/>
                <a:cs typeface="+mn-cs"/>
              </a:defRPr>
            </a:lvl1pPr>
          </a:lstStyle>
          <a:p>
            <a:r>
              <a:rPr lang="en-US" dirty="0"/>
              <a:t>Click on the icon to add picture</a:t>
            </a:r>
          </a:p>
        </p:txBody>
      </p:sp>
      <p:sp>
        <p:nvSpPr>
          <p:cNvPr id="2" name="Titel 1"/>
          <p:cNvSpPr>
            <a:spLocks noGrp="1"/>
          </p:cNvSpPr>
          <p:nvPr>
            <p:ph type="ctrTitle"/>
          </p:nvPr>
        </p:nvSpPr>
        <p:spPr>
          <a:xfrm>
            <a:off x="1731963" y="3616960"/>
            <a:ext cx="9059500" cy="1293540"/>
          </a:xfrm>
          <a:prstGeom prst="rect">
            <a:avLst/>
          </a:prstGeom>
        </p:spPr>
        <p:txBody>
          <a:bodyPr lIns="0" anchor="b"/>
          <a:lstStyle>
            <a:lvl1pPr algn="l">
              <a:defRPr sz="6000">
                <a:solidFill>
                  <a:schemeClr val="bg1"/>
                </a:solidFill>
                <a:latin typeface="+mj-lt"/>
              </a:defRPr>
            </a:lvl1pPr>
          </a:lstStyle>
          <a:p>
            <a:r>
              <a:rPr lang="en-US" smtClean="0"/>
              <a:t>Click to edit Master title style</a:t>
            </a:r>
            <a:endParaRPr lang="en-US"/>
          </a:p>
        </p:txBody>
      </p:sp>
      <p:sp>
        <p:nvSpPr>
          <p:cNvPr id="30" name="Rechthoek 29"/>
          <p:cNvSpPr/>
          <p:nvPr userDrawn="1"/>
        </p:nvSpPr>
        <p:spPr>
          <a:xfrm>
            <a:off x="11438863" y="100558"/>
            <a:ext cx="456472" cy="276999"/>
          </a:xfrm>
          <a:prstGeom prst="rect">
            <a:avLst/>
          </a:prstGeom>
        </p:spPr>
        <p:txBody>
          <a:bodyPr wrap="none">
            <a:spAutoFit/>
          </a:bodyPr>
          <a:lstStyle/>
          <a:p>
            <a:pPr algn="ctr">
              <a:defRPr/>
            </a:pPr>
            <a:fld id="{478F02DA-AB65-4DE3-8C32-C1DFFF12922F}" type="slidenum">
              <a:rPr lang="nl-NL" sz="1200">
                <a:solidFill>
                  <a:srgbClr val="FFFFFF"/>
                </a:solidFill>
                <a:cs typeface="Arial" pitchFamily="34" charset="0"/>
              </a:rPr>
              <a:pPr algn="ctr">
                <a:defRPr/>
              </a:pPr>
              <a:t>‹#›</a:t>
            </a:fld>
            <a:endParaRPr lang="nl-NL" sz="1200" dirty="0">
              <a:solidFill>
                <a:srgbClr val="FFFFFF"/>
              </a:solidFill>
              <a:cs typeface="Arial" pitchFamily="34" charset="0"/>
            </a:endParaRPr>
          </a:p>
        </p:txBody>
      </p:sp>
      <p:sp>
        <p:nvSpPr>
          <p:cNvPr id="13"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79562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332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3" name="Rechthoek 2"/>
          <p:cNvSpPr/>
          <p:nvPr userDrawn="1"/>
        </p:nvSpPr>
        <p:spPr>
          <a:xfrm rot="10800000">
            <a:off x="1735572" y="1638189"/>
            <a:ext cx="10471281" cy="253362"/>
          </a:xfrm>
          <a:prstGeom prst="rect">
            <a:avLst/>
          </a:prstGeom>
          <a:gradFill>
            <a:gsLst>
              <a:gs pos="32900">
                <a:srgbClr val="00B8E8"/>
              </a:gs>
              <a:gs pos="0">
                <a:srgbClr val="00B8E8"/>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6930" tIns="53465" rIns="106930" bIns="53465" rtlCol="0" anchor="ctr"/>
          <a:lstStyle/>
          <a:p>
            <a:pPr algn="ctr"/>
            <a:endParaRPr lang="en-US">
              <a:solidFill>
                <a:prstClr val="white"/>
              </a:solidFill>
            </a:endParaRPr>
          </a:p>
        </p:txBody>
      </p:sp>
      <p:sp>
        <p:nvSpPr>
          <p:cNvPr id="4" name="Rechthoek 3"/>
          <p:cNvSpPr/>
          <p:nvPr userDrawn="1"/>
        </p:nvSpPr>
        <p:spPr>
          <a:xfrm>
            <a:off x="746713" y="0"/>
            <a:ext cx="11445287" cy="1638192"/>
          </a:xfrm>
          <a:prstGeom prst="rect">
            <a:avLst/>
          </a:prstGeom>
          <a:gradFill>
            <a:gsLst>
              <a:gs pos="32900">
                <a:srgbClr val="0098D5"/>
              </a:gs>
              <a:gs pos="0">
                <a:srgbClr val="0098D5"/>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6930" tIns="53465" rIns="106930" bIns="53465" rtlCol="0" anchor="ctr"/>
          <a:lstStyle/>
          <a:p>
            <a:pPr algn="ctr"/>
            <a:endParaRPr lang="en-US">
              <a:solidFill>
                <a:prstClr val="white"/>
              </a:solidFill>
            </a:endParaRPr>
          </a:p>
        </p:txBody>
      </p:sp>
      <p:sp>
        <p:nvSpPr>
          <p:cNvPr id="5" name="Vrije vorm 4"/>
          <p:cNvSpPr/>
          <p:nvPr userDrawn="1"/>
        </p:nvSpPr>
        <p:spPr>
          <a:xfrm>
            <a:off x="2208973" y="1027562"/>
            <a:ext cx="401077" cy="860266"/>
          </a:xfrm>
          <a:custGeom>
            <a:avLst/>
            <a:gdLst>
              <a:gd name="connsiteX0" fmla="*/ 88107 w 342900"/>
              <a:gd name="connsiteY0" fmla="*/ 0 h 735806"/>
              <a:gd name="connsiteX1" fmla="*/ 342900 w 342900"/>
              <a:gd name="connsiteY1" fmla="*/ 735806 h 735806"/>
              <a:gd name="connsiteX2" fmla="*/ 157163 w 342900"/>
              <a:gd name="connsiteY2" fmla="*/ 735806 h 735806"/>
              <a:gd name="connsiteX3" fmla="*/ 0 w 342900"/>
              <a:gd name="connsiteY3" fmla="*/ 69056 h 735806"/>
              <a:gd name="connsiteX4" fmla="*/ 88107 w 342900"/>
              <a:gd name="connsiteY4" fmla="*/ 0 h 735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735806">
                <a:moveTo>
                  <a:pt x="88107" y="0"/>
                </a:moveTo>
                <a:lnTo>
                  <a:pt x="342900" y="735806"/>
                </a:lnTo>
                <a:lnTo>
                  <a:pt x="157163" y="735806"/>
                </a:lnTo>
                <a:lnTo>
                  <a:pt x="0" y="69056"/>
                </a:lnTo>
                <a:lnTo>
                  <a:pt x="88107" y="0"/>
                </a:lnTo>
                <a:close/>
              </a:path>
            </a:pathLst>
          </a:custGeom>
          <a:solidFill>
            <a:schemeClr val="bg1"/>
          </a:solidFill>
          <a:ln>
            <a:noFill/>
          </a:ln>
          <a:effectLst>
            <a:outerShdw blurRad="1524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6930" tIns="53465" rIns="106930" bIns="53465" rtlCol="0" anchor="ctr"/>
          <a:lstStyle/>
          <a:p>
            <a:pPr algn="ctr"/>
            <a:endParaRPr lang="en-US">
              <a:solidFill>
                <a:prstClr val="white"/>
              </a:solidFill>
            </a:endParaRPr>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650" t="22526" r="16639" b="67329"/>
          <a:stretch/>
        </p:blipFill>
        <p:spPr>
          <a:xfrm>
            <a:off x="11434026" y="1638194"/>
            <a:ext cx="772830" cy="254276"/>
          </a:xfrm>
          <a:prstGeom prst="rect">
            <a:avLst/>
          </a:prstGeom>
        </p:spPr>
      </p:pic>
      <p:sp>
        <p:nvSpPr>
          <p:cNvPr id="7" name="Rechthoek 6"/>
          <p:cNvSpPr/>
          <p:nvPr userDrawn="1"/>
        </p:nvSpPr>
        <p:spPr>
          <a:xfrm>
            <a:off x="1312786" y="1887829"/>
            <a:ext cx="10879214" cy="346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6930" tIns="53465" rIns="106930" bIns="53465" rtlCol="0" anchor="ctr"/>
          <a:lstStyle/>
          <a:p>
            <a:pPr algn="ctr"/>
            <a:endParaRPr lang="en-US">
              <a:solidFill>
                <a:prstClr val="white"/>
              </a:solidFill>
            </a:endParaRPr>
          </a:p>
        </p:txBody>
      </p:sp>
      <p:sp>
        <p:nvSpPr>
          <p:cNvPr id="2" name="Titel 1"/>
          <p:cNvSpPr>
            <a:spLocks noGrp="1"/>
          </p:cNvSpPr>
          <p:nvPr>
            <p:ph type="title" hasCustomPrompt="1"/>
          </p:nvPr>
        </p:nvSpPr>
        <p:spPr>
          <a:xfrm>
            <a:off x="2282055" y="579490"/>
            <a:ext cx="8223936" cy="688586"/>
          </a:xfrm>
          <a:prstGeom prst="rect">
            <a:avLst/>
          </a:prstGeom>
        </p:spPr>
        <p:txBody>
          <a:bodyPr lIns="106930" tIns="53465" rIns="106930" bIns="53465"/>
          <a:lstStyle>
            <a:lvl1pPr algn="ctr">
              <a:defRPr b="0">
                <a:solidFill>
                  <a:schemeClr val="bg1"/>
                </a:solidFill>
              </a:defRPr>
            </a:lvl1pPr>
          </a:lstStyle>
          <a:p>
            <a:r>
              <a:rPr lang="nl-NL" dirty="0" smtClean="0"/>
              <a:t>Click </a:t>
            </a:r>
            <a:r>
              <a:rPr lang="nl-NL" dirty="0" err="1" smtClean="0"/>
              <a:t>here</a:t>
            </a:r>
            <a:r>
              <a:rPr lang="nl-NL" dirty="0" smtClean="0"/>
              <a:t> </a:t>
            </a:r>
            <a:r>
              <a:rPr lang="nl-NL" dirty="0" err="1" smtClean="0"/>
              <a:t>to</a:t>
            </a:r>
            <a:r>
              <a:rPr lang="nl-NL" dirty="0" smtClean="0"/>
              <a:t> </a:t>
            </a:r>
            <a:r>
              <a:rPr lang="nl-NL" dirty="0" err="1" smtClean="0"/>
              <a:t>adjust</a:t>
            </a:r>
            <a:r>
              <a:rPr lang="nl-NL" dirty="0" smtClean="0"/>
              <a:t> </a:t>
            </a:r>
            <a:r>
              <a:rPr lang="nl-NL" dirty="0" err="1" smtClean="0"/>
              <a:t>title</a:t>
            </a:r>
            <a:endParaRPr lang="en-US" dirty="0"/>
          </a:p>
        </p:txBody>
      </p:sp>
      <p:sp>
        <p:nvSpPr>
          <p:cNvPr id="11" name="Tijdelijke aanduiding voor afbeelding 10"/>
          <p:cNvSpPr>
            <a:spLocks noGrp="1"/>
          </p:cNvSpPr>
          <p:nvPr>
            <p:ph type="pic" sz="quarter" idx="10" hasCustomPrompt="1"/>
          </p:nvPr>
        </p:nvSpPr>
        <p:spPr>
          <a:xfrm>
            <a:off x="746449" y="2514910"/>
            <a:ext cx="11445551" cy="4343090"/>
          </a:xfrm>
          <a:prstGeom prst="rect">
            <a:avLst/>
          </a:prstGeom>
          <a:solidFill>
            <a:schemeClr val="bg2"/>
          </a:solidFill>
        </p:spPr>
        <p:txBody>
          <a:bodyPr lIns="106930" tIns="53465" rIns="106930" bIns="53465">
            <a:normAutofit/>
          </a:bodyPr>
          <a:lstStyle>
            <a:lvl1pPr marL="0" indent="0">
              <a:buNone/>
              <a:defRPr sz="1400"/>
            </a:lvl1pPr>
          </a:lstStyle>
          <a:p>
            <a:r>
              <a:rPr lang="en-US" dirty="0" smtClean="0"/>
              <a:t>Click on the icon to insert image here</a:t>
            </a:r>
            <a:endParaRPr lang="en-US" dirty="0"/>
          </a:p>
        </p:txBody>
      </p:sp>
      <p:pic>
        <p:nvPicPr>
          <p:cNvPr id="10" name="Afbeelding 15"/>
          <p:cNvPicPr>
            <a:picLocks noChangeAspect="1"/>
          </p:cNvPicPr>
          <p:nvPr userDrawn="1"/>
        </p:nvPicPr>
        <p:blipFill rotWithShape="1">
          <a:blip r:embed="rId3" cstate="print">
            <a:extLst>
              <a:ext uri="{28A0092B-C50C-407E-A947-70E740481C1C}">
                <a14:useLocalDpi xmlns:a14="http://schemas.microsoft.com/office/drawing/2010/main" val="0"/>
              </a:ext>
            </a:extLst>
          </a:blip>
          <a:srcRect l="235" r="67421" b="61034"/>
          <a:stretch/>
        </p:blipFill>
        <p:spPr>
          <a:xfrm>
            <a:off x="738309" y="1033054"/>
            <a:ext cx="2039551" cy="1012924"/>
          </a:xfrm>
          <a:prstGeom prst="rect">
            <a:avLst/>
          </a:prstGeom>
        </p:spPr>
      </p:pic>
      <p:pic>
        <p:nvPicPr>
          <p:cNvPr id="12" name="Picture 11" descr="Aegon_log_Ma_tegyunk_rgb_HiRes.JPG"/>
          <p:cNvPicPr>
            <a:picLocks noChangeAspect="1"/>
          </p:cNvPicPr>
          <p:nvPr userDrawn="1"/>
        </p:nvPicPr>
        <p:blipFill>
          <a:blip r:embed="rId4" cstate="print"/>
          <a:srcRect l="22602" t="70475"/>
          <a:stretch>
            <a:fillRect/>
          </a:stretch>
        </p:blipFill>
        <p:spPr>
          <a:xfrm>
            <a:off x="1476539" y="2033956"/>
            <a:ext cx="1406587" cy="143320"/>
          </a:xfrm>
          <a:prstGeom prst="rect">
            <a:avLst/>
          </a:prstGeom>
        </p:spPr>
      </p:pic>
    </p:spTree>
    <p:extLst>
      <p:ext uri="{BB962C8B-B14F-4D97-AF65-F5344CB8AC3E}">
        <p14:creationId xmlns:p14="http://schemas.microsoft.com/office/powerpoint/2010/main" val="2966160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ingle Colum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706043" cy="817244"/>
          </a:xfrm>
          <a:prstGeom prst="rect">
            <a:avLst/>
          </a:prstGeom>
        </p:spPr>
        <p:txBody>
          <a:bodyPr/>
          <a:lstStyle>
            <a:lvl1pPr>
              <a:lnSpc>
                <a:spcPct val="100000"/>
              </a:lnSpc>
              <a:defRPr sz="3200" baseline="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384491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userDrawn="1">
          <p15:clr>
            <a:srgbClr val="FBAE40"/>
          </p15:clr>
        </p15:guide>
        <p15:guide id="4" orient="horz" pos="411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7556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38614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s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334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29495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3"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p>
          <a:p>
            <a:pPr lvl="0"/>
            <a:endParaRPr lang="nl-NL" dirty="0"/>
          </a:p>
          <a:p>
            <a:pPr lvl="0"/>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43914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71366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4348480"/>
            <a:ext cx="10952481" cy="1493520"/>
          </a:xfrm>
          <a:prstGeom prst="rect">
            <a:avLst/>
          </a:prstGeom>
        </p:spPr>
        <p:txBody>
          <a:bodyPr numCol="2" spcCol="432000"/>
          <a:lstStyle>
            <a:lvl1pPr marL="0" indent="0" algn="just">
              <a:lnSpc>
                <a:spcPct val="100000"/>
              </a:lnSpc>
              <a:spcBef>
                <a:spcPts val="0"/>
              </a:spcBef>
              <a:spcAft>
                <a:spcPts val="600"/>
              </a:spcAft>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p:txBody>
      </p:sp>
      <p:sp>
        <p:nvSpPr>
          <p:cNvPr id="3" name="Rechthoek 2"/>
          <p:cNvSpPr/>
          <p:nvPr/>
        </p:nvSpPr>
        <p:spPr>
          <a:xfrm>
            <a:off x="5994400" y="1773238"/>
            <a:ext cx="5405438" cy="2575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jdelijke aanduiding voor afbeelding 6"/>
          <p:cNvSpPr>
            <a:spLocks noGrp="1"/>
          </p:cNvSpPr>
          <p:nvPr>
            <p:ph type="pic" sz="quarter" idx="12" hasCustomPrompt="1"/>
          </p:nvPr>
        </p:nvSpPr>
        <p:spPr>
          <a:xfrm>
            <a:off x="447357" y="1773238"/>
            <a:ext cx="5547043" cy="2574925"/>
          </a:xfrm>
          <a:prstGeom prst="rect">
            <a:avLst/>
          </a:prstGeom>
          <a:solidFill>
            <a:schemeClr val="bg1">
              <a:lumMod val="9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a:t>
            </a:r>
            <a:r>
              <a:rPr lang="en-US" dirty="0" err="1"/>
              <a:t>inser</a:t>
            </a:r>
            <a:r>
              <a:rPr lang="en-US" dirty="0"/>
              <a:t> image</a:t>
            </a:r>
          </a:p>
        </p:txBody>
      </p:sp>
      <p:sp>
        <p:nvSpPr>
          <p:cNvPr id="9" name="Tijdelijke aanduiding voor tekst 8"/>
          <p:cNvSpPr>
            <a:spLocks noGrp="1"/>
          </p:cNvSpPr>
          <p:nvPr>
            <p:ph type="body" sz="quarter" idx="13" hasCustomPrompt="1"/>
          </p:nvPr>
        </p:nvSpPr>
        <p:spPr>
          <a:xfrm>
            <a:off x="6197600" y="1930400"/>
            <a:ext cx="5038725" cy="2265363"/>
          </a:xfrm>
          <a:prstGeom prst="rect">
            <a:avLst/>
          </a:prstGeom>
        </p:spPr>
        <p:txBody>
          <a:bodyPr/>
          <a:lstStyle>
            <a:lvl1pPr>
              <a:buClr>
                <a:schemeClr val="tx2"/>
              </a:buClr>
              <a:defRPr sz="2000">
                <a:solidFill>
                  <a:schemeClr val="tx1"/>
                </a:solidFill>
              </a:defRPr>
            </a:lvl1pPr>
            <a:lvl2pPr marL="685800" indent="-228600">
              <a:buClr>
                <a:schemeClr val="tx2"/>
              </a:buClr>
              <a:buFont typeface="Calibri" panose="020F0502020204030204" pitchFamily="34" charset="0"/>
              <a:buChar char="-"/>
              <a:defRPr sz="1800">
                <a:solidFill>
                  <a:schemeClr val="tx1">
                    <a:lumMod val="50000"/>
                    <a:lumOff val="50000"/>
                  </a:schemeClr>
                </a:solidFill>
              </a:defRPr>
            </a:lvl2pPr>
            <a:lvl3pPr>
              <a:buClr>
                <a:schemeClr val="accent1"/>
              </a:buClr>
              <a:defRPr/>
            </a:lvl3pPr>
            <a:lvl4pPr>
              <a:buClr>
                <a:schemeClr val="accent1"/>
              </a:buClr>
              <a:defRPr/>
            </a:lvl4pPr>
            <a:lvl5pPr>
              <a:buClr>
                <a:schemeClr val="accent1"/>
              </a:buClr>
              <a:defRPr/>
            </a:lvl5pPr>
          </a:lstStyle>
          <a:p>
            <a:pPr lvl="0"/>
            <a:r>
              <a:rPr lang="nl-NL" dirty="0"/>
              <a:t>Edit text</a:t>
            </a:r>
          </a:p>
          <a:p>
            <a:pPr lvl="1"/>
            <a:r>
              <a:rPr lang="nl-NL" dirty="0"/>
              <a:t>Second level</a:t>
            </a:r>
          </a:p>
        </p:txBody>
      </p:sp>
      <p:sp>
        <p:nvSpPr>
          <p:cNvPr id="8"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0"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1426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080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jdelijke aanduiding voor tekst 11"/>
          <p:cNvSpPr>
            <a:spLocks noGrp="1"/>
          </p:cNvSpPr>
          <p:nvPr>
            <p:ph type="body" sz="quarter" idx="13" hasCustomPrompt="1"/>
          </p:nvPr>
        </p:nvSpPr>
        <p:spPr>
          <a:xfrm>
            <a:off x="447357" y="1773238"/>
            <a:ext cx="10952481" cy="4068762"/>
          </a:xfrm>
          <a:prstGeom prst="rect">
            <a:avLst/>
          </a:prstGeom>
        </p:spPr>
        <p:txBody>
          <a:bodyPr/>
          <a:lstStyle>
            <a:lvl1pPr>
              <a:buClr>
                <a:schemeClr val="accent1"/>
              </a:buClr>
              <a:defRPr sz="2400">
                <a:solidFill>
                  <a:schemeClr val="tx1"/>
                </a:solidFill>
              </a:defRPr>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6" name="Tijdelijke aanduiding voor tekst 6"/>
          <p:cNvSpPr>
            <a:spLocks noGrp="1"/>
          </p:cNvSpPr>
          <p:nvPr>
            <p:ph type="body" sz="quarter" idx="14"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223997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ullet and grap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842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ijdelijke aanduiding voor grafiek 4"/>
          <p:cNvSpPr>
            <a:spLocks noGrp="1"/>
          </p:cNvSpPr>
          <p:nvPr>
            <p:ph type="chart" sz="quarter" idx="14" hasCustomPrompt="1"/>
          </p:nvPr>
        </p:nvSpPr>
        <p:spPr>
          <a:xfrm>
            <a:off x="5994400" y="1773238"/>
            <a:ext cx="5405438" cy="4068762"/>
          </a:xfrm>
          <a:prstGeom prst="rect">
            <a:avLst/>
          </a:prstGeom>
        </p:spPr>
        <p:txBody>
          <a:bodyPr/>
          <a:lstStyle>
            <a:lvl1pPr marL="0" indent="0">
              <a:buNone/>
              <a:defRPr lang="en-US" sz="2000" kern="1200" baseline="0" dirty="0">
                <a:solidFill>
                  <a:schemeClr val="tx1">
                    <a:lumMod val="50000"/>
                    <a:lumOff val="50000"/>
                  </a:schemeClr>
                </a:solidFill>
                <a:latin typeface="+mn-lt"/>
                <a:ea typeface="+mn-ea"/>
                <a:cs typeface="+mn-cs"/>
              </a:defRPr>
            </a:lvl1pPr>
          </a:lstStyle>
          <a:p>
            <a:r>
              <a:rPr lang="en-US" dirty="0"/>
              <a:t>Click on the icon to insert graph</a:t>
            </a:r>
          </a:p>
        </p:txBody>
      </p:sp>
      <p:sp>
        <p:nvSpPr>
          <p:cNvPr id="6"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36628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ulle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842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6"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
        <p:nvSpPr>
          <p:cNvPr id="8" name="Tijdelijke aanduiding voor afbeelding 7"/>
          <p:cNvSpPr>
            <a:spLocks noGrp="1"/>
          </p:cNvSpPr>
          <p:nvPr>
            <p:ph type="pic" sz="quarter" idx="16" hasCustomPrompt="1"/>
          </p:nvPr>
        </p:nvSpPr>
        <p:spPr>
          <a:xfrm>
            <a:off x="6225988" y="1773238"/>
            <a:ext cx="5173850" cy="4068762"/>
          </a:xfrm>
          <a:prstGeom prst="rect">
            <a:avLst/>
          </a:prstGeom>
        </p:spPr>
        <p:txBody>
          <a:bodyPr/>
          <a:lstStyle>
            <a:lvl1pPr marL="0" indent="0" algn="ctr">
              <a:buNone/>
              <a:defRPr sz="2000" baseline="0">
                <a:solidFill>
                  <a:schemeClr val="tx1">
                    <a:lumMod val="50000"/>
                    <a:lumOff val="50000"/>
                  </a:schemeClr>
                </a:solidFill>
              </a:defRPr>
            </a:lvl1pPr>
          </a:lstStyle>
          <a:p>
            <a:r>
              <a:rPr lang="nl-NL" dirty="0" smtClean="0"/>
              <a:t>Click icon </a:t>
            </a:r>
            <a:r>
              <a:rPr lang="nl-NL" dirty="0" err="1" smtClean="0"/>
              <a:t>to</a:t>
            </a:r>
            <a:r>
              <a:rPr lang="nl-NL" dirty="0" smtClean="0"/>
              <a:t> </a:t>
            </a:r>
            <a:r>
              <a:rPr lang="nl-NL" dirty="0" err="1" smtClean="0"/>
              <a:t>add</a:t>
            </a:r>
            <a:r>
              <a:rPr lang="nl-NL" dirty="0" smtClean="0"/>
              <a:t> image</a:t>
            </a:r>
            <a:endParaRPr lang="nl-NL" dirty="0"/>
          </a:p>
        </p:txBody>
      </p:sp>
    </p:spTree>
    <p:extLst>
      <p:ext uri="{BB962C8B-B14F-4D97-AF65-F5344CB8AC3E}">
        <p14:creationId xmlns:p14="http://schemas.microsoft.com/office/powerpoint/2010/main" val="76696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mage and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842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jdelijke aanduiding voor tekst 11"/>
          <p:cNvSpPr>
            <a:spLocks noGrp="1"/>
          </p:cNvSpPr>
          <p:nvPr>
            <p:ph type="body" sz="quarter" idx="13" hasCustomPrompt="1"/>
          </p:nvPr>
        </p:nvSpPr>
        <p:spPr>
          <a:xfrm>
            <a:off x="5828982"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6"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
        <p:nvSpPr>
          <p:cNvPr id="8" name="Tijdelijke aanduiding voor afbeelding 7"/>
          <p:cNvSpPr>
            <a:spLocks noGrp="1"/>
          </p:cNvSpPr>
          <p:nvPr>
            <p:ph type="pic" sz="quarter" idx="16" hasCustomPrompt="1"/>
          </p:nvPr>
        </p:nvSpPr>
        <p:spPr>
          <a:xfrm>
            <a:off x="447357" y="1773238"/>
            <a:ext cx="5173850" cy="4068762"/>
          </a:xfrm>
          <a:prstGeom prst="rect">
            <a:avLst/>
          </a:prstGeom>
        </p:spPr>
        <p:txBody>
          <a:bodyPr/>
          <a:lstStyle>
            <a:lvl1pPr marL="0" indent="0" algn="ctr">
              <a:buNone/>
              <a:defRPr sz="2000" baseline="0">
                <a:solidFill>
                  <a:schemeClr val="tx1">
                    <a:lumMod val="50000"/>
                    <a:lumOff val="50000"/>
                  </a:schemeClr>
                </a:solidFill>
              </a:defRPr>
            </a:lvl1pPr>
          </a:lstStyle>
          <a:p>
            <a:r>
              <a:rPr lang="nl-NL" dirty="0" smtClean="0"/>
              <a:t>Click icon </a:t>
            </a:r>
            <a:r>
              <a:rPr lang="nl-NL" dirty="0" err="1" smtClean="0"/>
              <a:t>to</a:t>
            </a:r>
            <a:r>
              <a:rPr lang="nl-NL" dirty="0" smtClean="0"/>
              <a:t> </a:t>
            </a:r>
            <a:r>
              <a:rPr lang="nl-NL" dirty="0" err="1" smtClean="0"/>
              <a:t>add</a:t>
            </a:r>
            <a:r>
              <a:rPr lang="nl-NL" dirty="0" smtClean="0"/>
              <a:t> image</a:t>
            </a:r>
            <a:endParaRPr lang="nl-NL" dirty="0"/>
          </a:p>
        </p:txBody>
      </p:sp>
    </p:spTree>
    <p:extLst>
      <p:ext uri="{BB962C8B-B14F-4D97-AF65-F5344CB8AC3E}">
        <p14:creationId xmlns:p14="http://schemas.microsoft.com/office/powerpoint/2010/main" val="295797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Columns">
    <p:spTree>
      <p:nvGrpSpPr>
        <p:cNvPr id="1" name=""/>
        <p:cNvGrpSpPr/>
        <p:nvPr/>
      </p:nvGrpSpPr>
      <p:grpSpPr>
        <a:xfrm>
          <a:off x="0" y="0"/>
          <a:ext cx="0" cy="0"/>
          <a:chOff x="0" y="0"/>
          <a:chExt cx="0" cy="0"/>
        </a:xfrm>
      </p:grpSpPr>
      <p:sp>
        <p:nvSpPr>
          <p:cNvPr id="36" name="Tijdelijke aanduiding voor tekst 35"/>
          <p:cNvSpPr>
            <a:spLocks noGrp="1"/>
          </p:cNvSpPr>
          <p:nvPr>
            <p:ph type="body" sz="quarter" idx="11" hasCustomPrompt="1"/>
          </p:nvPr>
        </p:nvSpPr>
        <p:spPr>
          <a:xfrm>
            <a:off x="2489026" y="1390049"/>
            <a:ext cx="3494215"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cxnSp>
        <p:nvCxnSpPr>
          <p:cNvPr id="15" name="Straight Connector 59"/>
          <p:cNvCxnSpPr/>
          <p:nvPr userDrawn="1"/>
        </p:nvCxnSpPr>
        <p:spPr>
          <a:xfrm>
            <a:off x="6079237" y="1349409"/>
            <a:ext cx="27200" cy="4492591"/>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8" name="Tijdelijke aanduiding voor tekst 37"/>
          <p:cNvSpPr>
            <a:spLocks noGrp="1"/>
          </p:cNvSpPr>
          <p:nvPr>
            <p:ph type="body" sz="quarter" idx="12" hasCustomPrompt="1"/>
          </p:nvPr>
        </p:nvSpPr>
        <p:spPr>
          <a:xfrm>
            <a:off x="2488927" y="2203787"/>
            <a:ext cx="3494678"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72" name="Tijdelijke aanduiding voor tekst 71"/>
          <p:cNvSpPr>
            <a:spLocks noGrp="1"/>
          </p:cNvSpPr>
          <p:nvPr>
            <p:ph type="body" sz="quarter" idx="37" hasCustomPrompt="1"/>
          </p:nvPr>
        </p:nvSpPr>
        <p:spPr>
          <a:xfrm>
            <a:off x="1731788" y="1369729"/>
            <a:ext cx="757238" cy="757237"/>
          </a:xfrm>
          <a:prstGeom prst="rect">
            <a:avLst/>
          </a:prstGeom>
        </p:spPr>
        <p:txBody>
          <a:bodyPr tIns="0"/>
          <a:lstStyle>
            <a:lvl1pPr marL="0" indent="0">
              <a:buNone/>
              <a:defRPr sz="4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73" name="Tijdelijke aanduiding voor tekst 35"/>
          <p:cNvSpPr>
            <a:spLocks noGrp="1"/>
          </p:cNvSpPr>
          <p:nvPr>
            <p:ph type="body" sz="quarter" idx="38" hasCustomPrompt="1"/>
          </p:nvPr>
        </p:nvSpPr>
        <p:spPr>
          <a:xfrm>
            <a:off x="2489026" y="2780586"/>
            <a:ext cx="3494215"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74" name="Tijdelijke aanduiding voor tekst 37"/>
          <p:cNvSpPr>
            <a:spLocks noGrp="1"/>
          </p:cNvSpPr>
          <p:nvPr>
            <p:ph type="body" sz="quarter" idx="39" hasCustomPrompt="1"/>
          </p:nvPr>
        </p:nvSpPr>
        <p:spPr>
          <a:xfrm>
            <a:off x="2488927" y="3594324"/>
            <a:ext cx="3494678"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75" name="Tijdelijke aanduiding voor tekst 71"/>
          <p:cNvSpPr>
            <a:spLocks noGrp="1"/>
          </p:cNvSpPr>
          <p:nvPr>
            <p:ph type="body" sz="quarter" idx="40" hasCustomPrompt="1"/>
          </p:nvPr>
        </p:nvSpPr>
        <p:spPr>
          <a:xfrm>
            <a:off x="1731788" y="2760266"/>
            <a:ext cx="757238" cy="757237"/>
          </a:xfrm>
          <a:prstGeom prst="rect">
            <a:avLst/>
          </a:prstGeom>
        </p:spPr>
        <p:txBody>
          <a:bodyPr tIns="0"/>
          <a:lstStyle>
            <a:lvl1pPr marL="0" indent="0">
              <a:buNone/>
              <a:defRPr sz="4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76" name="Tijdelijke aanduiding voor tekst 35"/>
          <p:cNvSpPr>
            <a:spLocks noGrp="1"/>
          </p:cNvSpPr>
          <p:nvPr>
            <p:ph type="body" sz="quarter" idx="41" hasCustomPrompt="1"/>
          </p:nvPr>
        </p:nvSpPr>
        <p:spPr>
          <a:xfrm>
            <a:off x="2489026" y="4171123"/>
            <a:ext cx="3494215"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77" name="Tijdelijke aanduiding voor tekst 37"/>
          <p:cNvSpPr>
            <a:spLocks noGrp="1"/>
          </p:cNvSpPr>
          <p:nvPr>
            <p:ph type="body" sz="quarter" idx="42" hasCustomPrompt="1"/>
          </p:nvPr>
        </p:nvSpPr>
        <p:spPr>
          <a:xfrm>
            <a:off x="2488927" y="4984861"/>
            <a:ext cx="3494678"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78" name="Tijdelijke aanduiding voor tekst 71"/>
          <p:cNvSpPr>
            <a:spLocks noGrp="1"/>
          </p:cNvSpPr>
          <p:nvPr>
            <p:ph type="body" sz="quarter" idx="43" hasCustomPrompt="1"/>
          </p:nvPr>
        </p:nvSpPr>
        <p:spPr>
          <a:xfrm>
            <a:off x="1731788" y="4150803"/>
            <a:ext cx="757238" cy="757237"/>
          </a:xfrm>
          <a:prstGeom prst="rect">
            <a:avLst/>
          </a:prstGeom>
        </p:spPr>
        <p:txBody>
          <a:bodyPr tIns="0"/>
          <a:lstStyle>
            <a:lvl1pPr marL="0" indent="0">
              <a:buNone/>
              <a:defRPr sz="4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79" name="Tijdelijke aanduiding voor tekst 35"/>
          <p:cNvSpPr>
            <a:spLocks noGrp="1"/>
          </p:cNvSpPr>
          <p:nvPr>
            <p:ph type="body" sz="quarter" idx="44" hasCustomPrompt="1"/>
          </p:nvPr>
        </p:nvSpPr>
        <p:spPr>
          <a:xfrm>
            <a:off x="6994489" y="1390049"/>
            <a:ext cx="3724311" cy="813738"/>
          </a:xfrm>
          <a:prstGeom prst="rect">
            <a:avLst/>
          </a:prstGeom>
        </p:spPr>
        <p:txBody>
          <a:bodyPr/>
          <a:lstStyle>
            <a:lvl1pPr marL="0" indent="0">
              <a:lnSpc>
                <a:spcPct val="100000"/>
              </a:lnSpc>
              <a:spcBef>
                <a:spcPts val="0"/>
              </a:spcBef>
              <a:buNone/>
              <a:defRPr sz="20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80" name="Tijdelijke aanduiding voor tekst 37"/>
          <p:cNvSpPr>
            <a:spLocks noGrp="1"/>
          </p:cNvSpPr>
          <p:nvPr>
            <p:ph type="body" sz="quarter" idx="45" hasCustomPrompt="1"/>
          </p:nvPr>
        </p:nvSpPr>
        <p:spPr>
          <a:xfrm>
            <a:off x="6994489" y="2203787"/>
            <a:ext cx="3724804"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81" name="Tijdelijke aanduiding voor tekst 71"/>
          <p:cNvSpPr>
            <a:spLocks noGrp="1"/>
          </p:cNvSpPr>
          <p:nvPr>
            <p:ph type="body" sz="quarter" idx="46" hasCustomPrompt="1"/>
          </p:nvPr>
        </p:nvSpPr>
        <p:spPr>
          <a:xfrm>
            <a:off x="6261555" y="1369729"/>
            <a:ext cx="757238" cy="757237"/>
          </a:xfrm>
          <a:prstGeom prst="rect">
            <a:avLst/>
          </a:prstGeom>
        </p:spPr>
        <p:txBody>
          <a:bodyPr tIns="0"/>
          <a:lstStyle>
            <a:lvl1pPr marL="0" indent="0">
              <a:buNone/>
              <a:defRPr sz="4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82" name="Tijdelijke aanduiding voor tekst 35"/>
          <p:cNvSpPr>
            <a:spLocks noGrp="1"/>
          </p:cNvSpPr>
          <p:nvPr>
            <p:ph type="body" sz="quarter" idx="47" hasCustomPrompt="1"/>
          </p:nvPr>
        </p:nvSpPr>
        <p:spPr>
          <a:xfrm>
            <a:off x="6994489" y="2780586"/>
            <a:ext cx="372431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83" name="Tijdelijke aanduiding voor tekst 37"/>
          <p:cNvSpPr>
            <a:spLocks noGrp="1"/>
          </p:cNvSpPr>
          <p:nvPr>
            <p:ph type="body" sz="quarter" idx="48" hasCustomPrompt="1"/>
          </p:nvPr>
        </p:nvSpPr>
        <p:spPr>
          <a:xfrm>
            <a:off x="6994489" y="3594324"/>
            <a:ext cx="3724804"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84" name="Tijdelijke aanduiding voor tekst 71"/>
          <p:cNvSpPr>
            <a:spLocks noGrp="1"/>
          </p:cNvSpPr>
          <p:nvPr>
            <p:ph type="body" sz="quarter" idx="49" hasCustomPrompt="1"/>
          </p:nvPr>
        </p:nvSpPr>
        <p:spPr>
          <a:xfrm>
            <a:off x="6261555" y="2760266"/>
            <a:ext cx="757238" cy="757237"/>
          </a:xfrm>
          <a:prstGeom prst="rect">
            <a:avLst/>
          </a:prstGeom>
        </p:spPr>
        <p:txBody>
          <a:bodyPr tIns="0"/>
          <a:lstStyle>
            <a:lvl1pPr marL="0" indent="0">
              <a:buNone/>
              <a:defRPr sz="4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85" name="Tijdelijke aanduiding voor tekst 35"/>
          <p:cNvSpPr>
            <a:spLocks noGrp="1"/>
          </p:cNvSpPr>
          <p:nvPr>
            <p:ph type="body" sz="quarter" idx="50" hasCustomPrompt="1"/>
          </p:nvPr>
        </p:nvSpPr>
        <p:spPr>
          <a:xfrm>
            <a:off x="6994489" y="4171123"/>
            <a:ext cx="3724311"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86" name="Tijdelijke aanduiding voor tekst 37"/>
          <p:cNvSpPr>
            <a:spLocks noGrp="1"/>
          </p:cNvSpPr>
          <p:nvPr>
            <p:ph type="body" sz="quarter" idx="51" hasCustomPrompt="1"/>
          </p:nvPr>
        </p:nvSpPr>
        <p:spPr>
          <a:xfrm>
            <a:off x="6994489" y="4984861"/>
            <a:ext cx="3724804"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87" name="Tijdelijke aanduiding voor tekst 71"/>
          <p:cNvSpPr>
            <a:spLocks noGrp="1"/>
          </p:cNvSpPr>
          <p:nvPr>
            <p:ph type="body" sz="quarter" idx="52" hasCustomPrompt="1"/>
          </p:nvPr>
        </p:nvSpPr>
        <p:spPr>
          <a:xfrm>
            <a:off x="6261555" y="4150803"/>
            <a:ext cx="757238" cy="757237"/>
          </a:xfrm>
          <a:prstGeom prst="rect">
            <a:avLst/>
          </a:prstGeom>
        </p:spPr>
        <p:txBody>
          <a:bodyPr tIns="0"/>
          <a:lstStyle>
            <a:lvl1pPr marL="0" indent="0">
              <a:buNone/>
              <a:defRPr sz="4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22" name="Text Placeholder 4"/>
          <p:cNvSpPr>
            <a:spLocks noGrp="1"/>
          </p:cNvSpPr>
          <p:nvPr>
            <p:ph type="body" sz="quarter" idx="53"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23"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60642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ullets and laptop">
    <p:spTree>
      <p:nvGrpSpPr>
        <p:cNvPr id="1" name=""/>
        <p:cNvGrpSpPr/>
        <p:nvPr/>
      </p:nvGrpSpPr>
      <p:grpSpPr>
        <a:xfrm>
          <a:off x="0" y="0"/>
          <a:ext cx="0" cy="0"/>
          <a:chOff x="0" y="0"/>
          <a:chExt cx="0" cy="0"/>
        </a:xfrm>
      </p:grpSpPr>
      <p:grpSp>
        <p:nvGrpSpPr>
          <p:cNvPr id="16" name="Group 34"/>
          <p:cNvGrpSpPr/>
          <p:nvPr/>
        </p:nvGrpSpPr>
        <p:grpSpPr>
          <a:xfrm>
            <a:off x="5478780" y="1336222"/>
            <a:ext cx="6603380" cy="5681798"/>
            <a:chOff x="2323609" y="594889"/>
            <a:chExt cx="4515737" cy="3886016"/>
          </a:xfrm>
        </p:grpSpPr>
        <p:pic>
          <p:nvPicPr>
            <p:cNvPr id="17" name="Picture 3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3609" y="594889"/>
              <a:ext cx="4515737" cy="3886016"/>
            </a:xfrm>
            <a:prstGeom prst="rect">
              <a:avLst/>
            </a:prstGeom>
          </p:spPr>
        </p:pic>
        <p:sp>
          <p:nvSpPr>
            <p:cNvPr id="18" name="Rectangle 36"/>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sp>
        <p:nvSpPr>
          <p:cNvPr id="2" name="Titel 1"/>
          <p:cNvSpPr>
            <a:spLocks noGrp="1"/>
          </p:cNvSpPr>
          <p:nvPr>
            <p:ph type="title" hasCustomPrompt="1"/>
          </p:nvPr>
        </p:nvSpPr>
        <p:spPr>
          <a:xfrm>
            <a:off x="447357" y="379096"/>
            <a:ext cx="770604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7" name="Tijdelijke aanduiding voor afbeelding 6"/>
          <p:cNvSpPr>
            <a:spLocks noGrp="1"/>
          </p:cNvSpPr>
          <p:nvPr>
            <p:ph type="pic" sz="quarter" idx="12" hasCustomPrompt="1"/>
          </p:nvPr>
        </p:nvSpPr>
        <p:spPr>
          <a:xfrm>
            <a:off x="6330314" y="2382838"/>
            <a:ext cx="4839336" cy="2992437"/>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0"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142041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ullets and phone">
    <p:spTree>
      <p:nvGrpSpPr>
        <p:cNvPr id="1" name=""/>
        <p:cNvGrpSpPr/>
        <p:nvPr/>
      </p:nvGrpSpPr>
      <p:grpSpPr>
        <a:xfrm>
          <a:off x="0" y="0"/>
          <a:ext cx="0" cy="0"/>
          <a:chOff x="0" y="0"/>
          <a:chExt cx="0" cy="0"/>
        </a:xfrm>
      </p:grpSpPr>
      <p:pic>
        <p:nvPicPr>
          <p:cNvPr id="9" name="Picture 8" descr="Androi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3940" y="1774357"/>
            <a:ext cx="2118359" cy="4067644"/>
          </a:xfrm>
          <a:prstGeom prst="rect">
            <a:avLst/>
          </a:prstGeom>
          <a:effectLst>
            <a:reflection blurRad="6350" stA="52000" endA="300" endPos="5000" dir="5400000" sy="-100000" algn="bl" rotWithShape="0"/>
          </a:effectLst>
        </p:spPr>
      </p:pic>
      <p:sp>
        <p:nvSpPr>
          <p:cNvPr id="2" name="Titel 1"/>
          <p:cNvSpPr>
            <a:spLocks noGrp="1"/>
          </p:cNvSpPr>
          <p:nvPr>
            <p:ph type="title" hasCustomPrompt="1"/>
          </p:nvPr>
        </p:nvSpPr>
        <p:spPr>
          <a:xfrm>
            <a:off x="447357" y="379096"/>
            <a:ext cx="770604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7" name="Tijdelijke aanduiding voor afbeelding 6"/>
          <p:cNvSpPr>
            <a:spLocks noGrp="1"/>
          </p:cNvSpPr>
          <p:nvPr>
            <p:ph type="pic" sz="quarter" idx="12" hasCustomPrompt="1"/>
          </p:nvPr>
        </p:nvSpPr>
        <p:spPr>
          <a:xfrm>
            <a:off x="8740139" y="2166938"/>
            <a:ext cx="1968341" cy="3283743"/>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8"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370071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ullets and iPad">
    <p:spTree>
      <p:nvGrpSpPr>
        <p:cNvPr id="1" name=""/>
        <p:cNvGrpSpPr/>
        <p:nvPr/>
      </p:nvGrpSpPr>
      <p:grpSpPr>
        <a:xfrm>
          <a:off x="0" y="0"/>
          <a:ext cx="0" cy="0"/>
          <a:chOff x="0" y="0"/>
          <a:chExt cx="0" cy="0"/>
        </a:xfrm>
      </p:grpSpPr>
      <p:pic>
        <p:nvPicPr>
          <p:cNvPr id="8" name="Picture 7" descr="ipa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0660" y="2357438"/>
            <a:ext cx="4921736" cy="3484562"/>
          </a:xfrm>
          <a:prstGeom prst="rect">
            <a:avLst/>
          </a:prstGeom>
          <a:effectLst>
            <a:reflection blurRad="6350" stA="52000" endA="300" endPos="5000" dir="5400000" sy="-100000" algn="bl" rotWithShape="0"/>
          </a:effectLst>
        </p:spPr>
      </p:pic>
      <p:sp>
        <p:nvSpPr>
          <p:cNvPr id="2" name="Titel 1"/>
          <p:cNvSpPr>
            <a:spLocks noGrp="1"/>
          </p:cNvSpPr>
          <p:nvPr>
            <p:ph type="title" hasCustomPrompt="1"/>
          </p:nvPr>
        </p:nvSpPr>
        <p:spPr>
          <a:xfrm>
            <a:off x="447357" y="379096"/>
            <a:ext cx="770604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7" name="Tijdelijke aanduiding voor afbeelding 6"/>
          <p:cNvSpPr>
            <a:spLocks noGrp="1"/>
          </p:cNvSpPr>
          <p:nvPr>
            <p:ph type="pic" sz="quarter" idx="12" hasCustomPrompt="1"/>
          </p:nvPr>
        </p:nvSpPr>
        <p:spPr>
          <a:xfrm>
            <a:off x="6972300" y="2552700"/>
            <a:ext cx="4084319" cy="3024188"/>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9" name="Tijdelijke aanduiding voor tekst 6"/>
          <p:cNvSpPr>
            <a:spLocks noGrp="1"/>
          </p:cNvSpPr>
          <p:nvPr>
            <p:ph type="body" sz="quarter" idx="15"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295898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el met sub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842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a:t>
            </a:r>
            <a:r>
              <a:rPr lang="nl-NL" dirty="0" err="1" smtClean="0"/>
              <a:t>title</a:t>
            </a:r>
            <a:endParaRPr lang="nl-NL" dirty="0"/>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6"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180843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713663" cy="962778"/>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3"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4"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200" i="1"/>
            </a:lvl1pPr>
          </a:lstStyle>
          <a:p>
            <a:pPr lvl="0"/>
            <a:r>
              <a:rPr lang="nl-NL" dirty="0" err="1" smtClean="0"/>
              <a:t>Edit</a:t>
            </a:r>
            <a:r>
              <a:rPr lang="nl-NL" dirty="0" smtClean="0"/>
              <a:t> </a:t>
            </a:r>
            <a:r>
              <a:rPr lang="nl-NL" dirty="0" err="1" smtClean="0"/>
              <a:t>footnote</a:t>
            </a:r>
            <a:endParaRPr lang="nl-NL" dirty="0"/>
          </a:p>
        </p:txBody>
      </p:sp>
    </p:spTree>
    <p:extLst>
      <p:ext uri="{BB962C8B-B14F-4D97-AF65-F5344CB8AC3E}">
        <p14:creationId xmlns:p14="http://schemas.microsoft.com/office/powerpoint/2010/main" val="405490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538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44031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3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45430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4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40237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5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886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ingle Column">
    <p:spTree>
      <p:nvGrpSpPr>
        <p:cNvPr id="1" name=""/>
        <p:cNvGrpSpPr/>
        <p:nvPr/>
      </p:nvGrpSpPr>
      <p:grpSpPr>
        <a:xfrm>
          <a:off x="0" y="0"/>
          <a:ext cx="0" cy="0"/>
          <a:chOff x="0" y="0"/>
          <a:chExt cx="0" cy="0"/>
        </a:xfrm>
      </p:grpSpPr>
      <p:sp>
        <p:nvSpPr>
          <p:cNvPr id="36" name="Tijdelijke aanduiding voor tekst 35"/>
          <p:cNvSpPr>
            <a:spLocks noGrp="1"/>
          </p:cNvSpPr>
          <p:nvPr>
            <p:ph type="body" sz="quarter" idx="11" hasCustomPrompt="1"/>
          </p:nvPr>
        </p:nvSpPr>
        <p:spPr>
          <a:xfrm>
            <a:off x="2489026" y="1390049"/>
            <a:ext cx="6364794"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38" name="Tijdelijke aanduiding voor tekst 37"/>
          <p:cNvSpPr>
            <a:spLocks noGrp="1"/>
          </p:cNvSpPr>
          <p:nvPr>
            <p:ph type="body" sz="quarter" idx="12" hasCustomPrompt="1"/>
          </p:nvPr>
        </p:nvSpPr>
        <p:spPr>
          <a:xfrm>
            <a:off x="2488926" y="2203787"/>
            <a:ext cx="6365637"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72" name="Tijdelijke aanduiding voor tekst 71"/>
          <p:cNvSpPr>
            <a:spLocks noGrp="1"/>
          </p:cNvSpPr>
          <p:nvPr>
            <p:ph type="body" sz="quarter" idx="37" hasCustomPrompt="1"/>
          </p:nvPr>
        </p:nvSpPr>
        <p:spPr>
          <a:xfrm>
            <a:off x="1731788" y="1369729"/>
            <a:ext cx="757238" cy="757237"/>
          </a:xfrm>
          <a:prstGeom prst="rect">
            <a:avLst/>
          </a:prstGeom>
        </p:spPr>
        <p:txBody>
          <a:bodyPr tIns="0"/>
          <a:lstStyle>
            <a:lvl1pPr marL="0" indent="0">
              <a:buNone/>
              <a:defRPr sz="4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73" name="Tijdelijke aanduiding voor tekst 35"/>
          <p:cNvSpPr>
            <a:spLocks noGrp="1"/>
          </p:cNvSpPr>
          <p:nvPr>
            <p:ph type="body" sz="quarter" idx="38" hasCustomPrompt="1"/>
          </p:nvPr>
        </p:nvSpPr>
        <p:spPr>
          <a:xfrm>
            <a:off x="2489026" y="2780586"/>
            <a:ext cx="6364794"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74" name="Tijdelijke aanduiding voor tekst 37"/>
          <p:cNvSpPr>
            <a:spLocks noGrp="1"/>
          </p:cNvSpPr>
          <p:nvPr>
            <p:ph type="body" sz="quarter" idx="39" hasCustomPrompt="1"/>
          </p:nvPr>
        </p:nvSpPr>
        <p:spPr>
          <a:xfrm>
            <a:off x="2488926" y="3594324"/>
            <a:ext cx="6365637"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75" name="Tijdelijke aanduiding voor tekst 71"/>
          <p:cNvSpPr>
            <a:spLocks noGrp="1"/>
          </p:cNvSpPr>
          <p:nvPr>
            <p:ph type="body" sz="quarter" idx="40" hasCustomPrompt="1"/>
          </p:nvPr>
        </p:nvSpPr>
        <p:spPr>
          <a:xfrm>
            <a:off x="1731788" y="2760266"/>
            <a:ext cx="757238" cy="757237"/>
          </a:xfrm>
          <a:prstGeom prst="rect">
            <a:avLst/>
          </a:prstGeom>
        </p:spPr>
        <p:txBody>
          <a:bodyPr tIns="0"/>
          <a:lstStyle>
            <a:lvl1pPr marL="0" indent="0">
              <a:buNone/>
              <a:defRPr sz="4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76" name="Tijdelijke aanduiding voor tekst 35"/>
          <p:cNvSpPr>
            <a:spLocks noGrp="1"/>
          </p:cNvSpPr>
          <p:nvPr>
            <p:ph type="body" sz="quarter" idx="41" hasCustomPrompt="1"/>
          </p:nvPr>
        </p:nvSpPr>
        <p:spPr>
          <a:xfrm>
            <a:off x="2489026" y="4171123"/>
            <a:ext cx="6364794" cy="813738"/>
          </a:xfrm>
          <a:prstGeom prst="rect">
            <a:avLst/>
          </a:prstGeom>
        </p:spPr>
        <p:txBody>
          <a:bodyPr/>
          <a:lstStyle>
            <a:lvl1pPr marL="0" indent="0">
              <a:lnSpc>
                <a:spcPct val="100000"/>
              </a:lnSpc>
              <a:spcBef>
                <a:spcPts val="0"/>
              </a:spcBef>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Agenda topic</a:t>
            </a:r>
          </a:p>
        </p:txBody>
      </p:sp>
      <p:sp>
        <p:nvSpPr>
          <p:cNvPr id="77" name="Tijdelijke aanduiding voor tekst 37"/>
          <p:cNvSpPr>
            <a:spLocks noGrp="1"/>
          </p:cNvSpPr>
          <p:nvPr>
            <p:ph type="body" sz="quarter" idx="42" hasCustomPrompt="1"/>
          </p:nvPr>
        </p:nvSpPr>
        <p:spPr>
          <a:xfrm>
            <a:off x="2488926" y="4984861"/>
            <a:ext cx="6365637" cy="380642"/>
          </a:xfrm>
          <a:prstGeom prst="rect">
            <a:avLst/>
          </a:prstGeom>
        </p:spPr>
        <p:txBody>
          <a:bodyPr/>
          <a:lstStyle>
            <a:lvl1pPr marL="0" indent="0">
              <a:buNone/>
              <a:defRPr sz="1200">
                <a:solidFill>
                  <a:schemeClr val="tx1">
                    <a:lumMod val="50000"/>
                    <a:lumOff val="50000"/>
                  </a:schemeClr>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nl-NL" dirty="0"/>
              <a:t>Extra text</a:t>
            </a:r>
            <a:endParaRPr lang="en-US" dirty="0"/>
          </a:p>
        </p:txBody>
      </p:sp>
      <p:sp>
        <p:nvSpPr>
          <p:cNvPr id="78" name="Tijdelijke aanduiding voor tekst 71"/>
          <p:cNvSpPr>
            <a:spLocks noGrp="1"/>
          </p:cNvSpPr>
          <p:nvPr>
            <p:ph type="body" sz="quarter" idx="43" hasCustomPrompt="1"/>
          </p:nvPr>
        </p:nvSpPr>
        <p:spPr>
          <a:xfrm>
            <a:off x="1731788" y="4150803"/>
            <a:ext cx="757238" cy="757237"/>
          </a:xfrm>
          <a:prstGeom prst="rect">
            <a:avLst/>
          </a:prstGeom>
        </p:spPr>
        <p:txBody>
          <a:bodyPr tIns="0"/>
          <a:lstStyle>
            <a:lvl1pPr marL="0" indent="0">
              <a:buNone/>
              <a:defRPr sz="4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nr</a:t>
            </a:r>
            <a:endParaRPr lang="en-US" dirty="0"/>
          </a:p>
        </p:txBody>
      </p:sp>
      <p:sp>
        <p:nvSpPr>
          <p:cNvPr id="12" name="Text Placeholder 4"/>
          <p:cNvSpPr>
            <a:spLocks noGrp="1"/>
          </p:cNvSpPr>
          <p:nvPr>
            <p:ph type="body" sz="quarter" idx="4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3"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5479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6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93860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9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5547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0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404770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1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23516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2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4609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3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35729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4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1178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5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34832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6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70082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7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0127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4"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8"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784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userDrawn="1">
          <p15:clr>
            <a:srgbClr val="FBAE40"/>
          </p15:clr>
        </p15:guide>
        <p15:guide id="4" orient="horz" pos="411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8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22018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9_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0"/>
            <a:ext cx="7675563" cy="817244"/>
          </a:xfrm>
          <a:prstGeom prst="rect">
            <a:avLst/>
          </a:prstGeom>
        </p:spPr>
        <p:txBody>
          <a:bodyPr/>
          <a:lstStyle>
            <a:lvl1pPr>
              <a:lnSpc>
                <a:spcPct val="100000"/>
              </a:lnSpc>
              <a:defRPr sz="3600">
                <a:solidFill>
                  <a:schemeClr val="tx2"/>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682990"/>
            <a:ext cx="10952481" cy="315277"/>
          </a:xfrm>
          <a:prstGeom prst="rect">
            <a:avLst/>
          </a:prstGeom>
        </p:spPr>
        <p:txBody>
          <a:bodyPr/>
          <a:lstStyle>
            <a:lvl1pPr marL="0" indent="0">
              <a:buNone/>
              <a:defRPr sz="2400" b="1">
                <a:solidFill>
                  <a:schemeClr val="bg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8" y="1767840"/>
            <a:ext cx="10129658"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10404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Rechthoek 2"/>
          <p:cNvSpPr/>
          <p:nvPr userDrawn="1"/>
        </p:nvSpPr>
        <p:spPr>
          <a:xfrm>
            <a:off x="5994400" y="1773238"/>
            <a:ext cx="5405438" cy="4094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Hebrew" charset="-79"/>
              <a:ea typeface="Arial Hebrew" charset="-79"/>
              <a:cs typeface="Arial Hebrew" charset="-79"/>
            </a:endParaRPr>
          </a:p>
        </p:txBody>
      </p:sp>
      <p:sp>
        <p:nvSpPr>
          <p:cNvPr id="9" name="Tijdelijke aanduiding voor tekst 8"/>
          <p:cNvSpPr>
            <a:spLocks noGrp="1"/>
          </p:cNvSpPr>
          <p:nvPr>
            <p:ph type="body" sz="quarter" idx="13"/>
          </p:nvPr>
        </p:nvSpPr>
        <p:spPr>
          <a:xfrm>
            <a:off x="6197600" y="1930400"/>
            <a:ext cx="5038725" cy="3601511"/>
          </a:xfrm>
          <a:prstGeom prst="rect">
            <a:avLst/>
          </a:prstGeom>
        </p:spPr>
        <p:txBody>
          <a:bodyPr/>
          <a:lstStyle>
            <a:lvl1pPr>
              <a:buClr>
                <a:schemeClr val="accent1"/>
              </a:buClr>
              <a:defRPr sz="2000">
                <a:solidFill>
                  <a:schemeClr val="tx1"/>
                </a:solidFill>
                <a:latin typeface="Arial" panose="020B0604020202020204" pitchFamily="34" charset="0"/>
                <a:cs typeface="Arial" panose="020B0604020202020204" pitchFamily="34" charset="0"/>
              </a:defRPr>
            </a:lvl1pPr>
            <a:lvl2pPr marL="534988" indent="-263525">
              <a:buClr>
                <a:schemeClr val="accent1"/>
              </a:buClr>
              <a:buFont typeface="Calibri" panose="020F0502020204030204" pitchFamily="34" charset="0"/>
              <a:buChar char="-"/>
              <a:defRPr sz="1800">
                <a:solidFill>
                  <a:schemeClr val="tx1"/>
                </a:solidFill>
                <a:latin typeface="Arial" panose="020B0604020202020204" pitchFamily="34" charset="0"/>
                <a:cs typeface="Arial" panose="020B0604020202020204" pitchFamily="34" charset="0"/>
              </a:defRPr>
            </a:lvl2pPr>
            <a:lvl3pPr>
              <a:buClr>
                <a:schemeClr val="accent1"/>
              </a:buClr>
              <a:defRPr/>
            </a:lvl3pPr>
            <a:lvl4pPr>
              <a:buClr>
                <a:schemeClr val="accent1"/>
              </a:buClr>
              <a:defRPr/>
            </a:lvl4pPr>
            <a:lvl5pPr>
              <a:buClr>
                <a:schemeClr val="accent1"/>
              </a:buClr>
              <a:defRPr/>
            </a:lvl5pPr>
          </a:lstStyle>
          <a:p>
            <a:pPr lvl="0"/>
            <a:r>
              <a:rPr lang="nl-NL" dirty="0"/>
              <a:t>Tekststijl van het model bewerken</a:t>
            </a:r>
          </a:p>
          <a:p>
            <a:pPr lvl="1"/>
            <a:r>
              <a:rPr lang="nl-NL" dirty="0"/>
              <a:t>Tweede niveau</a:t>
            </a:r>
          </a:p>
        </p:txBody>
      </p:sp>
      <p:sp>
        <p:nvSpPr>
          <p:cNvPr id="8" name="Rechthoek 7"/>
          <p:cNvSpPr/>
          <p:nvPr userDrawn="1"/>
        </p:nvSpPr>
        <p:spPr>
          <a:xfrm>
            <a:off x="447357" y="1773238"/>
            <a:ext cx="5547043" cy="4094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ijdelijke aanduiding voor tekst 8"/>
          <p:cNvSpPr>
            <a:spLocks noGrp="1"/>
          </p:cNvSpPr>
          <p:nvPr>
            <p:ph type="body" sz="quarter" idx="14"/>
          </p:nvPr>
        </p:nvSpPr>
        <p:spPr>
          <a:xfrm>
            <a:off x="660164" y="1930400"/>
            <a:ext cx="5170723" cy="3601511"/>
          </a:xfrm>
          <a:prstGeom prst="rect">
            <a:avLst/>
          </a:prstGeom>
        </p:spPr>
        <p:txBody>
          <a:bodyPr/>
          <a:lstStyle>
            <a:lvl1pPr>
              <a:buClr>
                <a:schemeClr val="bg1"/>
              </a:buClr>
              <a:defRPr sz="2000">
                <a:solidFill>
                  <a:schemeClr val="bg1"/>
                </a:solidFill>
                <a:latin typeface="Arial" panose="020B0604020202020204" pitchFamily="34" charset="0"/>
                <a:cs typeface="Arial" panose="020B0604020202020204" pitchFamily="34" charset="0"/>
              </a:defRPr>
            </a:lvl1pPr>
            <a:lvl2pPr marL="685800" indent="-228600">
              <a:buClr>
                <a:schemeClr val="bg1"/>
              </a:buClr>
              <a:buFont typeface="Calibri" panose="020F0502020204030204" pitchFamily="34" charset="0"/>
              <a:buChar char="-"/>
              <a:defRPr sz="1800">
                <a:solidFill>
                  <a:schemeClr val="bg1"/>
                </a:solidFill>
                <a:latin typeface="Arial" panose="020B0604020202020204" pitchFamily="34" charset="0"/>
                <a:cs typeface="Arial" panose="020B0604020202020204" pitchFamily="34" charset="0"/>
              </a:defRPr>
            </a:lvl2pPr>
            <a:lvl3pPr>
              <a:buClr>
                <a:schemeClr val="accent1"/>
              </a:buClr>
              <a:defRPr/>
            </a:lvl3pPr>
            <a:lvl4pPr>
              <a:buClr>
                <a:schemeClr val="accent1"/>
              </a:buClr>
              <a:defRPr/>
            </a:lvl4pPr>
            <a:lvl5pPr>
              <a:buClr>
                <a:schemeClr val="accent1"/>
              </a:buClr>
              <a:defRPr/>
            </a:lvl5pPr>
          </a:lstStyle>
          <a:p>
            <a:pPr lvl="0"/>
            <a:r>
              <a:rPr lang="nl-NL" dirty="0"/>
              <a:t>Tekststijl van het model bewerken</a:t>
            </a:r>
          </a:p>
          <a:p>
            <a:pPr lvl="1"/>
            <a:r>
              <a:rPr lang="nl-NL" dirty="0"/>
              <a:t>Tweede niveau</a:t>
            </a:r>
          </a:p>
        </p:txBody>
      </p:sp>
      <p:sp>
        <p:nvSpPr>
          <p:cNvPr id="11" name="Text Placeholder 4"/>
          <p:cNvSpPr>
            <a:spLocks noGrp="1"/>
          </p:cNvSpPr>
          <p:nvPr>
            <p:ph type="body" sz="quarter" idx="15" hasCustomPrompt="1"/>
          </p:nvPr>
        </p:nvSpPr>
        <p:spPr>
          <a:xfrm>
            <a:off x="8199438" y="106363"/>
            <a:ext cx="3176587" cy="290512"/>
          </a:xfrm>
          <a:prstGeom prst="rect">
            <a:avLst/>
          </a:prstGeom>
        </p:spPr>
        <p:txBody>
          <a:bodyPr anchor="ctr" anchorCtr="0"/>
          <a:lstStyle>
            <a:lvl1pPr marL="0" indent="0">
              <a:buNone/>
              <a:defRPr sz="1200" b="1" i="0">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2" name="Tijdelijke aanduiding voor tekst 6"/>
          <p:cNvSpPr>
            <a:spLocks noGrp="1"/>
          </p:cNvSpPr>
          <p:nvPr>
            <p:ph type="body" sz="quarter" idx="16"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3"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4"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3438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WOT analysis">
    <p:spTree>
      <p:nvGrpSpPr>
        <p:cNvPr id="1" name=""/>
        <p:cNvGrpSpPr/>
        <p:nvPr/>
      </p:nvGrpSpPr>
      <p:grpSpPr>
        <a:xfrm>
          <a:off x="0" y="0"/>
          <a:ext cx="0" cy="0"/>
          <a:chOff x="0" y="0"/>
          <a:chExt cx="0" cy="0"/>
        </a:xfrm>
      </p:grpSpPr>
      <p:grpSp>
        <p:nvGrpSpPr>
          <p:cNvPr id="3" name="Groep 2"/>
          <p:cNvGrpSpPr/>
          <p:nvPr userDrawn="1"/>
        </p:nvGrpSpPr>
        <p:grpSpPr>
          <a:xfrm>
            <a:off x="4201965" y="2080060"/>
            <a:ext cx="3443264" cy="3431160"/>
            <a:chOff x="8555490" y="4136840"/>
            <a:chExt cx="7232667" cy="7207240"/>
          </a:xfrm>
        </p:grpSpPr>
        <p:sp>
          <p:nvSpPr>
            <p:cNvPr id="5" name="Pie 45"/>
            <p:cNvSpPr/>
            <p:nvPr userDrawn="1"/>
          </p:nvSpPr>
          <p:spPr>
            <a:xfrm>
              <a:off x="8555491" y="4159929"/>
              <a:ext cx="3539375" cy="3538914"/>
            </a:xfrm>
            <a:prstGeom prst="pieWedge">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Pie 4"/>
            <p:cNvSpPr/>
            <p:nvPr userDrawn="1"/>
          </p:nvSpPr>
          <p:spPr>
            <a:xfrm>
              <a:off x="9507484" y="4942455"/>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10800" b="1" dirty="0">
                  <a:solidFill>
                    <a:srgbClr val="FFFFFF"/>
                  </a:solidFill>
                  <a:latin typeface="Arial Hebrew" charset="-79"/>
                  <a:ea typeface="Arial Hebrew" charset="-79"/>
                  <a:cs typeface="Arial Hebrew" charset="-79"/>
                </a:rPr>
                <a:t>S</a:t>
              </a:r>
            </a:p>
          </p:txBody>
        </p:sp>
        <p:sp>
          <p:nvSpPr>
            <p:cNvPr id="8" name="Pie 48"/>
            <p:cNvSpPr/>
            <p:nvPr userDrawn="1"/>
          </p:nvSpPr>
          <p:spPr>
            <a:xfrm rot="5400000">
              <a:off x="12249012" y="4136609"/>
              <a:ext cx="3538914" cy="3539375"/>
            </a:xfrm>
            <a:prstGeom prst="pieWedge">
              <a:avLst/>
            </a:prstGeom>
            <a:solidFill>
              <a:schemeClr val="accent3"/>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Pie 51"/>
            <p:cNvSpPr/>
            <p:nvPr userDrawn="1"/>
          </p:nvSpPr>
          <p:spPr>
            <a:xfrm rot="16200000">
              <a:off x="8555721" y="7804935"/>
              <a:ext cx="3538914" cy="3539375"/>
            </a:xfrm>
            <a:prstGeom prst="pieWedge">
              <a:avLst/>
            </a:prstGeom>
            <a:solidFill>
              <a:schemeClr val="accent6"/>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0" name="Pie 54"/>
            <p:cNvSpPr/>
            <p:nvPr userDrawn="1"/>
          </p:nvSpPr>
          <p:spPr>
            <a:xfrm rot="10800000">
              <a:off x="12248782" y="7791653"/>
              <a:ext cx="3539375" cy="3538914"/>
            </a:xfrm>
            <a:prstGeom prst="pieWedge">
              <a:avLst/>
            </a:prstGeom>
            <a:solidFill>
              <a:schemeClr val="accent4"/>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1" name="Circular Arrow 56"/>
            <p:cNvSpPr/>
            <p:nvPr userDrawn="1"/>
          </p:nvSpPr>
          <p:spPr>
            <a:xfrm>
              <a:off x="11553132" y="6997912"/>
              <a:ext cx="1222023" cy="1062492"/>
            </a:xfrm>
            <a:prstGeom prst="circularArrow">
              <a:avLst/>
            </a:prstGeom>
            <a:solidFill>
              <a:schemeClr val="bg1"/>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Circular Arrow 57"/>
            <p:cNvSpPr/>
            <p:nvPr userDrawn="1"/>
          </p:nvSpPr>
          <p:spPr>
            <a:xfrm rot="10800000">
              <a:off x="11553132" y="7406562"/>
              <a:ext cx="1222023" cy="1062492"/>
            </a:xfrm>
            <a:prstGeom prst="circularArrow">
              <a:avLst/>
            </a:prstGeom>
            <a:solidFill>
              <a:schemeClr val="bg1"/>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Pie 4"/>
            <p:cNvSpPr/>
            <p:nvPr userDrawn="1"/>
          </p:nvSpPr>
          <p:spPr>
            <a:xfrm>
              <a:off x="9479262" y="8069205"/>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10100" b="1" dirty="0">
                  <a:solidFill>
                    <a:srgbClr val="FFFFFF"/>
                  </a:solidFill>
                  <a:latin typeface="Arial Hebrew" charset="-79"/>
                  <a:ea typeface="Arial Hebrew" charset="-79"/>
                  <a:cs typeface="Arial Hebrew" charset="-79"/>
                </a:rPr>
                <a:t>O</a:t>
              </a:r>
            </a:p>
          </p:txBody>
        </p:sp>
        <p:sp>
          <p:nvSpPr>
            <p:cNvPr id="14" name="Pie 4"/>
            <p:cNvSpPr/>
            <p:nvPr userDrawn="1"/>
          </p:nvSpPr>
          <p:spPr>
            <a:xfrm>
              <a:off x="12357886" y="4949276"/>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9600" b="1" dirty="0">
                  <a:solidFill>
                    <a:srgbClr val="FFFFFF"/>
                  </a:solidFill>
                  <a:latin typeface="Arial Hebrew" charset="-79"/>
                  <a:ea typeface="Arial Hebrew" charset="-79"/>
                  <a:cs typeface="Arial Hebrew" charset="-79"/>
                </a:rPr>
                <a:t>W</a:t>
              </a:r>
            </a:p>
          </p:txBody>
        </p:sp>
        <p:sp>
          <p:nvSpPr>
            <p:cNvPr id="15" name="Pie 4"/>
            <p:cNvSpPr/>
            <p:nvPr userDrawn="1"/>
          </p:nvSpPr>
          <p:spPr>
            <a:xfrm>
              <a:off x="12428531" y="8173292"/>
              <a:ext cx="2502716" cy="2502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21" tIns="184921" rIns="184921" bIns="184921" numCol="1" spcCol="2540" anchor="ctr" anchorCtr="0">
              <a:noAutofit/>
            </a:bodyPr>
            <a:lstStyle/>
            <a:p>
              <a:pPr algn="ctr" defTabSz="1155758">
                <a:lnSpc>
                  <a:spcPct val="90000"/>
                </a:lnSpc>
                <a:spcBef>
                  <a:spcPct val="0"/>
                </a:spcBef>
                <a:spcAft>
                  <a:spcPct val="35000"/>
                </a:spcAft>
              </a:pPr>
              <a:r>
                <a:rPr lang="en-US" sz="9600" b="1" dirty="0">
                  <a:solidFill>
                    <a:srgbClr val="FFFFFF"/>
                  </a:solidFill>
                  <a:latin typeface="Arial Hebrew" charset="-79"/>
                  <a:ea typeface="Arial Hebrew" charset="-79"/>
                  <a:cs typeface="Arial Hebrew" charset="-79"/>
                </a:rPr>
                <a:t>T</a:t>
              </a:r>
            </a:p>
          </p:txBody>
        </p:sp>
      </p:grpSp>
      <p:sp>
        <p:nvSpPr>
          <p:cNvPr id="16" name="Ovaal 15"/>
          <p:cNvSpPr/>
          <p:nvPr userDrawn="1"/>
        </p:nvSpPr>
        <p:spPr>
          <a:xfrm>
            <a:off x="579438" y="1789214"/>
            <a:ext cx="811746" cy="8117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Box 64"/>
          <p:cNvSpPr txBox="1"/>
          <p:nvPr userDrawn="1"/>
        </p:nvSpPr>
        <p:spPr>
          <a:xfrm>
            <a:off x="1401344" y="1783398"/>
            <a:ext cx="2929971" cy="677108"/>
          </a:xfrm>
          <a:prstGeom prst="rect">
            <a:avLst/>
          </a:prstGeom>
          <a:noFill/>
        </p:spPr>
        <p:txBody>
          <a:bodyPr wrap="square" rtlCol="0">
            <a:spAutoFit/>
          </a:bodyPr>
          <a:lstStyle/>
          <a:p>
            <a:r>
              <a:rPr lang="en-US" sz="2000" b="1" dirty="0">
                <a:solidFill>
                  <a:srgbClr val="000000"/>
                </a:solidFill>
                <a:cs typeface="Arial" panose="020B0604020202020204" pitchFamily="34" charset="0"/>
              </a:rPr>
              <a:t>STRENGHTS</a:t>
            </a:r>
          </a:p>
          <a:p>
            <a:r>
              <a:rPr lang="en-US" dirty="0">
                <a:solidFill>
                  <a:srgbClr val="0077C8"/>
                </a:solidFill>
                <a:cs typeface="Arial" panose="020B0604020202020204" pitchFamily="34" charset="0"/>
              </a:rPr>
              <a:t>STERKE PUNTEN</a:t>
            </a:r>
          </a:p>
        </p:txBody>
      </p:sp>
      <p:sp>
        <p:nvSpPr>
          <p:cNvPr id="21" name="TextBox 65"/>
          <p:cNvSpPr txBox="1"/>
          <p:nvPr userDrawn="1"/>
        </p:nvSpPr>
        <p:spPr>
          <a:xfrm>
            <a:off x="1404075" y="4217776"/>
            <a:ext cx="2648930" cy="677108"/>
          </a:xfrm>
          <a:prstGeom prst="rect">
            <a:avLst/>
          </a:prstGeom>
          <a:noFill/>
        </p:spPr>
        <p:txBody>
          <a:bodyPr wrap="square" rtlCol="0">
            <a:spAutoFit/>
          </a:bodyPr>
          <a:lstStyle/>
          <a:p>
            <a:r>
              <a:rPr lang="en-US" sz="2000" b="1" dirty="0">
                <a:solidFill>
                  <a:srgbClr val="000000"/>
                </a:solidFill>
                <a:cs typeface="Arial" panose="020B0604020202020204" pitchFamily="34" charset="0"/>
              </a:rPr>
              <a:t>OPPORTUNITIES</a:t>
            </a:r>
          </a:p>
          <a:p>
            <a:r>
              <a:rPr lang="en-US" dirty="0">
                <a:solidFill>
                  <a:srgbClr val="0077C8"/>
                </a:solidFill>
                <a:cs typeface="Arial" panose="020B0604020202020204" pitchFamily="34" charset="0"/>
              </a:rPr>
              <a:t>KANSEN</a:t>
            </a:r>
          </a:p>
        </p:txBody>
      </p:sp>
      <p:sp>
        <p:nvSpPr>
          <p:cNvPr id="22" name="TextBox 66"/>
          <p:cNvSpPr txBox="1"/>
          <p:nvPr userDrawn="1"/>
        </p:nvSpPr>
        <p:spPr>
          <a:xfrm>
            <a:off x="8011647" y="1783398"/>
            <a:ext cx="2408117" cy="677108"/>
          </a:xfrm>
          <a:prstGeom prst="rect">
            <a:avLst/>
          </a:prstGeom>
          <a:noFill/>
        </p:spPr>
        <p:txBody>
          <a:bodyPr wrap="square" rtlCol="0">
            <a:spAutoFit/>
          </a:bodyPr>
          <a:lstStyle/>
          <a:p>
            <a:pPr algn="r"/>
            <a:r>
              <a:rPr lang="en-US" sz="2000" b="1" dirty="0">
                <a:solidFill>
                  <a:srgbClr val="000000"/>
                </a:solidFill>
                <a:cs typeface="Arial" panose="020B0604020202020204" pitchFamily="34" charset="0"/>
              </a:rPr>
              <a:t>WEAKNESS</a:t>
            </a:r>
          </a:p>
          <a:p>
            <a:pPr algn="r"/>
            <a:r>
              <a:rPr lang="en-US" dirty="0">
                <a:solidFill>
                  <a:srgbClr val="0077C8"/>
                </a:solidFill>
                <a:cs typeface="Arial" panose="020B0604020202020204" pitchFamily="34" charset="0"/>
              </a:rPr>
              <a:t>ZWAKTES</a:t>
            </a:r>
          </a:p>
        </p:txBody>
      </p:sp>
      <p:sp>
        <p:nvSpPr>
          <p:cNvPr id="23" name="TextBox 67"/>
          <p:cNvSpPr txBox="1"/>
          <p:nvPr userDrawn="1"/>
        </p:nvSpPr>
        <p:spPr>
          <a:xfrm>
            <a:off x="7730803" y="4217776"/>
            <a:ext cx="2688961" cy="677108"/>
          </a:xfrm>
          <a:prstGeom prst="rect">
            <a:avLst/>
          </a:prstGeom>
          <a:noFill/>
        </p:spPr>
        <p:txBody>
          <a:bodyPr wrap="square" rtlCol="0">
            <a:spAutoFit/>
          </a:bodyPr>
          <a:lstStyle/>
          <a:p>
            <a:pPr algn="r"/>
            <a:r>
              <a:rPr lang="en-US" sz="2000" b="1" dirty="0">
                <a:solidFill>
                  <a:srgbClr val="000000"/>
                </a:solidFill>
                <a:cs typeface="Arial" panose="020B0604020202020204" pitchFamily="34" charset="0"/>
              </a:rPr>
              <a:t>Threats</a:t>
            </a:r>
          </a:p>
          <a:p>
            <a:pPr algn="r"/>
            <a:r>
              <a:rPr lang="en-US" dirty="0">
                <a:solidFill>
                  <a:srgbClr val="0077C8"/>
                </a:solidFill>
                <a:cs typeface="Arial" panose="020B0604020202020204" pitchFamily="34" charset="0"/>
              </a:rPr>
              <a:t>BEDREIGINGEN</a:t>
            </a:r>
          </a:p>
        </p:txBody>
      </p:sp>
      <p:sp>
        <p:nvSpPr>
          <p:cNvPr id="25" name="Ovaal 24"/>
          <p:cNvSpPr/>
          <p:nvPr userDrawn="1"/>
        </p:nvSpPr>
        <p:spPr>
          <a:xfrm>
            <a:off x="579438" y="4188599"/>
            <a:ext cx="811746" cy="8117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Ovaal 25"/>
          <p:cNvSpPr/>
          <p:nvPr userDrawn="1"/>
        </p:nvSpPr>
        <p:spPr>
          <a:xfrm>
            <a:off x="10504800" y="1789214"/>
            <a:ext cx="811746" cy="8117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Ovaal 26"/>
          <p:cNvSpPr/>
          <p:nvPr userDrawn="1"/>
        </p:nvSpPr>
        <p:spPr>
          <a:xfrm>
            <a:off x="10504800" y="4188599"/>
            <a:ext cx="811746" cy="8117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Tijdelijke aanduiding voor tekst 28"/>
          <p:cNvSpPr>
            <a:spLocks noGrp="1"/>
          </p:cNvSpPr>
          <p:nvPr>
            <p:ph type="body" sz="quarter" idx="11" hasCustomPrompt="1"/>
          </p:nvPr>
        </p:nvSpPr>
        <p:spPr>
          <a:xfrm>
            <a:off x="1402397" y="2610485"/>
            <a:ext cx="2713993" cy="1337471"/>
          </a:xfrm>
          <a:prstGeom prst="rect">
            <a:avLst/>
          </a:prstGeom>
        </p:spPr>
        <p:txBody>
          <a:bodyPr/>
          <a:lstStyle>
            <a:lvl1pPr marL="0" indent="0">
              <a:buNone/>
              <a:defRPr sz="1600" baseline="0">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Edit strong points...</a:t>
            </a:r>
            <a:endParaRPr lang="en-US" dirty="0"/>
          </a:p>
        </p:txBody>
      </p:sp>
      <p:sp>
        <p:nvSpPr>
          <p:cNvPr id="30" name="Tijdelijke aanduiding voor tekst 28"/>
          <p:cNvSpPr>
            <a:spLocks noGrp="1"/>
          </p:cNvSpPr>
          <p:nvPr>
            <p:ph type="body" sz="quarter" idx="12" hasCustomPrompt="1"/>
          </p:nvPr>
        </p:nvSpPr>
        <p:spPr>
          <a:xfrm>
            <a:off x="1402397" y="5010505"/>
            <a:ext cx="2713993" cy="1337471"/>
          </a:xfrm>
          <a:prstGeom prst="rect">
            <a:avLst/>
          </a:prstGeom>
        </p:spPr>
        <p:txBody>
          <a:bodyPr/>
          <a:lstStyle>
            <a:lvl1pPr marL="0" indent="0">
              <a:buNone/>
              <a:defRPr sz="1600" baseline="0">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Edit opportunities...</a:t>
            </a:r>
            <a:endParaRPr lang="en-US" dirty="0"/>
          </a:p>
        </p:txBody>
      </p:sp>
      <p:sp>
        <p:nvSpPr>
          <p:cNvPr id="31" name="Tijdelijke aanduiding voor tekst 28"/>
          <p:cNvSpPr>
            <a:spLocks noGrp="1"/>
          </p:cNvSpPr>
          <p:nvPr>
            <p:ph type="body" sz="quarter" idx="13" hasCustomPrompt="1"/>
          </p:nvPr>
        </p:nvSpPr>
        <p:spPr>
          <a:xfrm>
            <a:off x="7696029" y="2610485"/>
            <a:ext cx="2713993" cy="1337471"/>
          </a:xfrm>
          <a:prstGeom prst="rect">
            <a:avLst/>
          </a:prstGeom>
        </p:spPr>
        <p:txBody>
          <a:bodyPr/>
          <a:lstStyle>
            <a:lvl1pPr marL="0" indent="0" algn="r">
              <a:buNone/>
              <a:defRPr sz="1600" baseline="0">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Edit weaknesses…</a:t>
            </a:r>
            <a:endParaRPr lang="en-US" dirty="0"/>
          </a:p>
        </p:txBody>
      </p:sp>
      <p:sp>
        <p:nvSpPr>
          <p:cNvPr id="32" name="Tijdelijke aanduiding voor tekst 28"/>
          <p:cNvSpPr>
            <a:spLocks noGrp="1"/>
          </p:cNvSpPr>
          <p:nvPr>
            <p:ph type="body" sz="quarter" idx="14" hasCustomPrompt="1"/>
          </p:nvPr>
        </p:nvSpPr>
        <p:spPr>
          <a:xfrm>
            <a:off x="7696029" y="5010505"/>
            <a:ext cx="2713993" cy="1337471"/>
          </a:xfrm>
          <a:prstGeom prst="rect">
            <a:avLst/>
          </a:prstGeom>
        </p:spPr>
        <p:txBody>
          <a:bodyPr/>
          <a:lstStyle>
            <a:lvl1pPr marL="0" indent="0" algn="r">
              <a:buNone/>
              <a:defRPr sz="1600" baseline="0">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dirty="0"/>
              <a:t>Edit threats...</a:t>
            </a:r>
            <a:endParaRPr lang="en-US" dirty="0"/>
          </a:p>
        </p:txBody>
      </p:sp>
      <p:sp>
        <p:nvSpPr>
          <p:cNvPr id="28" name="Text Placeholder 4"/>
          <p:cNvSpPr>
            <a:spLocks noGrp="1"/>
          </p:cNvSpPr>
          <p:nvPr>
            <p:ph type="body" sz="quarter" idx="15" hasCustomPrompt="1"/>
          </p:nvPr>
        </p:nvSpPr>
        <p:spPr>
          <a:xfrm>
            <a:off x="8199438" y="106363"/>
            <a:ext cx="3176587" cy="290512"/>
          </a:xfrm>
          <a:prstGeom prst="rect">
            <a:avLst/>
          </a:prstGeom>
        </p:spPr>
        <p:txBody>
          <a:bodyPr anchor="ctr" anchorCtr="0"/>
          <a:lstStyle>
            <a:lvl1pPr marL="0" indent="0">
              <a:buNone/>
              <a:defRPr sz="1200" b="1" i="0">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33" name="Tijdelijke aanduiding voor tekst 6"/>
          <p:cNvSpPr>
            <a:spLocks noGrp="1"/>
          </p:cNvSpPr>
          <p:nvPr>
            <p:ph type="body" sz="quarter" idx="16"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36"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37"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51533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ptop centered">
    <p:spTree>
      <p:nvGrpSpPr>
        <p:cNvPr id="1" name=""/>
        <p:cNvGrpSpPr/>
        <p:nvPr/>
      </p:nvGrpSpPr>
      <p:grpSpPr>
        <a:xfrm>
          <a:off x="0" y="0"/>
          <a:ext cx="0" cy="0"/>
          <a:chOff x="0" y="0"/>
          <a:chExt cx="0" cy="0"/>
        </a:xfrm>
      </p:grpSpPr>
      <p:grpSp>
        <p:nvGrpSpPr>
          <p:cNvPr id="8" name="Group 34"/>
          <p:cNvGrpSpPr/>
          <p:nvPr userDrawn="1"/>
        </p:nvGrpSpPr>
        <p:grpSpPr>
          <a:xfrm>
            <a:off x="3277318" y="893762"/>
            <a:ext cx="5718742" cy="4920622"/>
            <a:chOff x="2323609" y="594889"/>
            <a:chExt cx="4515737" cy="3886016"/>
          </a:xfrm>
        </p:grpSpPr>
        <p:pic>
          <p:nvPicPr>
            <p:cNvPr id="10" name="Picture 3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3609" y="594889"/>
              <a:ext cx="4515737" cy="3886016"/>
            </a:xfrm>
            <a:prstGeom prst="rect">
              <a:avLst/>
            </a:prstGeom>
          </p:spPr>
        </p:pic>
        <p:sp>
          <p:nvSpPr>
            <p:cNvPr id="11" name="Rectangle 36"/>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sp>
        <p:nvSpPr>
          <p:cNvPr id="7" name="Tijdelijke aanduiding voor afbeelding 6"/>
          <p:cNvSpPr>
            <a:spLocks noGrp="1"/>
          </p:cNvSpPr>
          <p:nvPr>
            <p:ph type="pic" sz="quarter" idx="12" hasCustomPrompt="1"/>
          </p:nvPr>
        </p:nvSpPr>
        <p:spPr>
          <a:xfrm>
            <a:off x="4019266" y="1796421"/>
            <a:ext cx="4185603" cy="2605722"/>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icon to add image</a:t>
            </a:r>
          </a:p>
        </p:txBody>
      </p:sp>
      <p:sp>
        <p:nvSpPr>
          <p:cNvPr id="9"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i="0">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2" name="Tijdelijke aanduiding voor tekst 6"/>
          <p:cNvSpPr>
            <a:spLocks noGrp="1"/>
          </p:cNvSpPr>
          <p:nvPr>
            <p:ph type="body" sz="quarter" idx="15"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5"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6"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18374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in laptop">
    <p:spTree>
      <p:nvGrpSpPr>
        <p:cNvPr id="1" name=""/>
        <p:cNvGrpSpPr/>
        <p:nvPr/>
      </p:nvGrpSpPr>
      <p:grpSpPr>
        <a:xfrm>
          <a:off x="0" y="0"/>
          <a:ext cx="0" cy="0"/>
          <a:chOff x="0" y="0"/>
          <a:chExt cx="0" cy="0"/>
        </a:xfrm>
      </p:grpSpPr>
      <p:grpSp>
        <p:nvGrpSpPr>
          <p:cNvPr id="8" name="Group 34"/>
          <p:cNvGrpSpPr/>
          <p:nvPr userDrawn="1"/>
        </p:nvGrpSpPr>
        <p:grpSpPr>
          <a:xfrm>
            <a:off x="2194560" y="700723"/>
            <a:ext cx="7884258" cy="6783914"/>
            <a:chOff x="2323609" y="594889"/>
            <a:chExt cx="4515737" cy="3886016"/>
          </a:xfrm>
        </p:grpSpPr>
        <p:pic>
          <p:nvPicPr>
            <p:cNvPr id="10" name="Picture 3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3609" y="594889"/>
              <a:ext cx="4515737" cy="3886016"/>
            </a:xfrm>
            <a:prstGeom prst="rect">
              <a:avLst/>
            </a:prstGeom>
          </p:spPr>
        </p:pic>
        <p:sp>
          <p:nvSpPr>
            <p:cNvPr id="11" name="Rectangle 36"/>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sp>
        <p:nvSpPr>
          <p:cNvPr id="7" name="Tijdelijke aanduiding voor afbeelding 6"/>
          <p:cNvSpPr>
            <a:spLocks noGrp="1"/>
          </p:cNvSpPr>
          <p:nvPr>
            <p:ph type="pic" sz="quarter" idx="12" hasCustomPrompt="1"/>
          </p:nvPr>
        </p:nvSpPr>
        <p:spPr>
          <a:xfrm>
            <a:off x="3215040" y="1948821"/>
            <a:ext cx="5779322" cy="3583936"/>
          </a:xfrm>
          <a:prstGeom prst="rect">
            <a:avLst/>
          </a:prstGeom>
          <a:solidFill>
            <a:schemeClr val="bg1">
              <a:lumMod val="85000"/>
            </a:schemeClr>
          </a:solidFill>
        </p:spPr>
        <p:txBody>
          <a:bodyPr/>
          <a:lstStyle>
            <a:lvl1pPr marL="0" indent="0">
              <a:buNone/>
              <a:defRPr lang="en-US" sz="2400" kern="1200" baseline="0" dirty="0">
                <a:solidFill>
                  <a:schemeClr val="tx1">
                    <a:lumMod val="50000"/>
                    <a:lumOff val="50000"/>
                  </a:schemeClr>
                </a:solidFill>
                <a:latin typeface="+mn-lt"/>
                <a:ea typeface="+mn-ea"/>
                <a:cs typeface="+mn-cs"/>
              </a:defRPr>
            </a:lvl1pPr>
          </a:lstStyle>
          <a:p>
            <a:r>
              <a:rPr lang="en-US" dirty="0" err="1"/>
              <a:t>Klik</a:t>
            </a:r>
            <a:r>
              <a:rPr lang="en-US" dirty="0"/>
              <a:t> op </a:t>
            </a:r>
            <a:r>
              <a:rPr lang="en-US" dirty="0" err="1"/>
              <a:t>icoon</a:t>
            </a:r>
            <a:r>
              <a:rPr lang="en-US" dirty="0"/>
              <a:t> om </a:t>
            </a:r>
            <a:r>
              <a:rPr lang="en-US" dirty="0" err="1"/>
              <a:t>afbeelding</a:t>
            </a:r>
            <a:r>
              <a:rPr lang="en-US" dirty="0"/>
              <a:t> toe </a:t>
            </a:r>
            <a:r>
              <a:rPr lang="en-US" dirty="0" err="1"/>
              <a:t>te</a:t>
            </a:r>
            <a:r>
              <a:rPr lang="en-US" dirty="0"/>
              <a:t> </a:t>
            </a:r>
            <a:r>
              <a:rPr lang="en-US" dirty="0" err="1"/>
              <a:t>voegen</a:t>
            </a:r>
            <a:endParaRPr lang="en-US" dirty="0"/>
          </a:p>
        </p:txBody>
      </p:sp>
      <p:sp>
        <p:nvSpPr>
          <p:cNvPr id="9"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i="0">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2" name="Tijdelijke aanduiding voor tekst 6"/>
          <p:cNvSpPr>
            <a:spLocks noGrp="1"/>
          </p:cNvSpPr>
          <p:nvPr>
            <p:ph type="body" sz="quarter" idx="15" hasCustomPrompt="1"/>
          </p:nvPr>
        </p:nvSpPr>
        <p:spPr>
          <a:xfrm>
            <a:off x="447675" y="6320490"/>
            <a:ext cx="7992000"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15"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6"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5008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o am I">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1" hasCustomPrompt="1"/>
          </p:nvPr>
        </p:nvSpPr>
        <p:spPr>
          <a:xfrm>
            <a:off x="1185332" y="2333305"/>
            <a:ext cx="2418934" cy="2215198"/>
          </a:xfrm>
          <a:prstGeom prst="rect">
            <a:avLst/>
          </a:prstGeom>
          <a:solidFill>
            <a:schemeClr val="bg1">
              <a:lumMod val="85000"/>
            </a:schemeClr>
          </a:solidFill>
        </p:spPr>
        <p:txBody>
          <a:bodyPr/>
          <a:lstStyle>
            <a:lvl1pPr marL="0" indent="0">
              <a:buNone/>
              <a:defRPr sz="1800" baseline="0">
                <a:solidFill>
                  <a:schemeClr val="tx1">
                    <a:lumMod val="50000"/>
                    <a:lumOff val="50000"/>
                  </a:schemeClr>
                </a:solidFill>
              </a:defRPr>
            </a:lvl1pPr>
          </a:lstStyle>
          <a:p>
            <a:r>
              <a:rPr lang="en-GB" dirty="0"/>
              <a:t>Click on the icon to add image</a:t>
            </a:r>
            <a:endParaRPr lang="en-US" dirty="0"/>
          </a:p>
        </p:txBody>
      </p:sp>
      <p:cxnSp>
        <p:nvCxnSpPr>
          <p:cNvPr id="12" name="Straight Connector 38"/>
          <p:cNvCxnSpPr/>
          <p:nvPr userDrawn="1"/>
        </p:nvCxnSpPr>
        <p:spPr>
          <a:xfrm>
            <a:off x="3893441" y="2245360"/>
            <a:ext cx="0" cy="289560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Tijdelijke aanduiding voor tekst 15"/>
          <p:cNvSpPr>
            <a:spLocks noGrp="1"/>
          </p:cNvSpPr>
          <p:nvPr>
            <p:ph type="body" sz="quarter" idx="12" hasCustomPrompt="1"/>
          </p:nvPr>
        </p:nvSpPr>
        <p:spPr>
          <a:xfrm>
            <a:off x="4135278" y="2333625"/>
            <a:ext cx="3576638" cy="409575"/>
          </a:xfrm>
          <a:prstGeom prst="rect">
            <a:avLst/>
          </a:prstGeom>
        </p:spPr>
        <p:txBody>
          <a:bodyPr/>
          <a:lstStyle>
            <a:lvl1pPr marL="0" indent="0">
              <a:buNone/>
              <a:defRPr sz="2400" b="1"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Name Speaker</a:t>
            </a:r>
            <a:endParaRPr lang="en-US" dirty="0"/>
          </a:p>
        </p:txBody>
      </p:sp>
      <p:sp>
        <p:nvSpPr>
          <p:cNvPr id="18" name="Tijdelijke aanduiding voor tekst 17"/>
          <p:cNvSpPr>
            <a:spLocks noGrp="1"/>
          </p:cNvSpPr>
          <p:nvPr>
            <p:ph type="body" sz="quarter" idx="13" hasCustomPrompt="1"/>
          </p:nvPr>
        </p:nvSpPr>
        <p:spPr>
          <a:xfrm>
            <a:off x="4135278" y="2916238"/>
            <a:ext cx="3576638" cy="1631950"/>
          </a:xfrm>
          <a:prstGeom prst="rect">
            <a:avLst/>
          </a:prstGeom>
        </p:spPr>
        <p:txBody>
          <a:bodyPr/>
          <a:lstStyle>
            <a:lvl1pPr marL="0" indent="0" algn="just">
              <a:buNone/>
              <a:defRPr sz="1600" baseline="0">
                <a:solidFill>
                  <a:schemeClr val="tx1">
                    <a:lumMod val="50000"/>
                    <a:lumOff val="50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Tell something about yourself…</a:t>
            </a:r>
            <a:endParaRPr lang="en-US" dirty="0"/>
          </a:p>
        </p:txBody>
      </p:sp>
      <p:cxnSp>
        <p:nvCxnSpPr>
          <p:cNvPr id="19" name="Straight Connector 38"/>
          <p:cNvCxnSpPr/>
          <p:nvPr userDrawn="1"/>
        </p:nvCxnSpPr>
        <p:spPr>
          <a:xfrm>
            <a:off x="7987921" y="2245360"/>
            <a:ext cx="0" cy="289560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4" hasCustomPrompt="1"/>
          </p:nvPr>
        </p:nvSpPr>
        <p:spPr>
          <a:xfrm>
            <a:off x="8223251" y="88584"/>
            <a:ext cx="3176587" cy="290512"/>
          </a:xfrm>
          <a:prstGeom prst="rect">
            <a:avLst/>
          </a:prstGeom>
        </p:spPr>
        <p:txBody>
          <a:bodyPr anchor="ctr" anchorCtr="0"/>
          <a:lstStyle>
            <a:lvl1pPr marL="0" indent="0">
              <a:buNone/>
              <a:defRPr sz="1200" b="1">
                <a:solidFill>
                  <a:schemeClr val="bg1"/>
                </a:solidFill>
                <a:latin typeface="Arial" charset="0"/>
                <a:ea typeface="Arial" charset="0"/>
                <a:cs typeface="Arial" charset="0"/>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14"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5"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289419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chemeClr val="tx1"/>
        </a:solidFill>
        <a:effectLst/>
      </p:bgPr>
    </p:bg>
    <p:spTree>
      <p:nvGrpSpPr>
        <p:cNvPr id="1" name=""/>
        <p:cNvGrpSpPr/>
        <p:nvPr/>
      </p:nvGrpSpPr>
      <p:grpSpPr>
        <a:xfrm>
          <a:off x="0" y="0"/>
          <a:ext cx="0" cy="0"/>
          <a:chOff x="0" y="0"/>
          <a:chExt cx="0" cy="0"/>
        </a:xfrm>
      </p:grpSpPr>
      <p:sp>
        <p:nvSpPr>
          <p:cNvPr id="4" name="Tijdelijke aanduiding voor media 3"/>
          <p:cNvSpPr>
            <a:spLocks noGrp="1"/>
          </p:cNvSpPr>
          <p:nvPr>
            <p:ph type="media" sz="quarter" idx="10" hasCustomPrompt="1"/>
          </p:nvPr>
        </p:nvSpPr>
        <p:spPr>
          <a:xfrm>
            <a:off x="0" y="0"/>
            <a:ext cx="12192000" cy="6858000"/>
          </a:xfrm>
          <a:prstGeom prst="rect">
            <a:avLst/>
          </a:prstGeom>
        </p:spPr>
        <p:txBody>
          <a:bodyPr/>
          <a:lstStyle>
            <a:lvl1pPr marL="0" indent="0">
              <a:buNone/>
              <a:defRPr lang="en-US" sz="2400" kern="1200" baseline="0" dirty="0">
                <a:solidFill>
                  <a:schemeClr val="tx1">
                    <a:lumMod val="50000"/>
                    <a:lumOff val="50000"/>
                  </a:schemeClr>
                </a:solidFill>
                <a:latin typeface="+mn-lt"/>
                <a:ea typeface="+mn-ea"/>
                <a:cs typeface="+mn-cs"/>
              </a:defRPr>
            </a:lvl1pPr>
          </a:lstStyle>
          <a:p>
            <a:r>
              <a:rPr lang="en-US" dirty="0"/>
              <a:t>Click on the icon to add video</a:t>
            </a:r>
          </a:p>
        </p:txBody>
      </p:sp>
    </p:spTree>
    <p:extLst>
      <p:ext uri="{BB962C8B-B14F-4D97-AF65-F5344CB8AC3E}">
        <p14:creationId xmlns:p14="http://schemas.microsoft.com/office/powerpoint/2010/main" val="377455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706043" cy="817244"/>
          </a:xfrm>
          <a:prstGeom prst="rect">
            <a:avLst/>
          </a:prstGeom>
        </p:spPr>
        <p:txBody>
          <a:bodyPr/>
          <a:lstStyle>
            <a:lvl1pPr>
              <a:lnSpc>
                <a:spcPct val="100000"/>
              </a:lnSpc>
              <a:defRPr sz="3200" baseline="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371907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7556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98339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2"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endParaRPr lang="nl-NL" dirty="0"/>
          </a:p>
          <a:p>
            <a:pPr lvl="0"/>
            <a:r>
              <a:rPr lang="nl-NL" dirty="0"/>
              <a:t>Maecenas tincidunt eleifend consequat.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
        <p:nvSpPr>
          <p:cNvPr id="7" name="Tijdelijke aanduiding voor tekst 6"/>
          <p:cNvSpPr>
            <a:spLocks noGrp="1"/>
          </p:cNvSpPr>
          <p:nvPr>
            <p:ph type="body" sz="quarter" idx="13" hasCustomPrompt="1"/>
          </p:nvPr>
        </p:nvSpPr>
        <p:spPr>
          <a:xfrm>
            <a:off x="447675" y="6320490"/>
            <a:ext cx="8897938" cy="160338"/>
          </a:xfrm>
          <a:prstGeom prst="rect">
            <a:avLst/>
          </a:prstGeom>
        </p:spPr>
        <p:txBody>
          <a:bodyPr/>
          <a:lstStyle>
            <a:lvl1pPr marL="0" indent="0">
              <a:buNone/>
              <a:defRPr sz="1000" i="1"/>
            </a:lvl1pPr>
          </a:lstStyle>
          <a:p>
            <a:pPr lvl="0"/>
            <a:r>
              <a:rPr lang="nl-NL" dirty="0" err="1"/>
              <a:t>Edit</a:t>
            </a:r>
            <a:r>
              <a:rPr lang="nl-NL" dirty="0"/>
              <a:t> </a:t>
            </a:r>
            <a:r>
              <a:rPr lang="nl-NL" dirty="0" err="1"/>
              <a:t>footnote</a:t>
            </a:r>
            <a:endParaRPr lang="nl-NL" dirty="0"/>
          </a:p>
        </p:txBody>
      </p:sp>
      <p:sp>
        <p:nvSpPr>
          <p:cNvPr id="8" name="Tijdelijke aanduiding voor tekst 3"/>
          <p:cNvSpPr>
            <a:spLocks noGrp="1"/>
          </p:cNvSpPr>
          <p:nvPr>
            <p:ph type="body" sz="quarter" idx="10" hasCustomPrompt="1"/>
          </p:nvPr>
        </p:nvSpPr>
        <p:spPr>
          <a:xfrm>
            <a:off x="439737" y="914559"/>
            <a:ext cx="10952481" cy="33559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1" name="Titel 1"/>
          <p:cNvSpPr>
            <a:spLocks noGrp="1"/>
          </p:cNvSpPr>
          <p:nvPr>
            <p:ph type="title" hasCustomPrompt="1"/>
          </p:nvPr>
        </p:nvSpPr>
        <p:spPr>
          <a:xfrm>
            <a:off x="428307" y="-3810"/>
            <a:ext cx="7706043" cy="921265"/>
          </a:xfrm>
          <a:prstGeom prst="rect">
            <a:avLst/>
          </a:prstGeom>
        </p:spPr>
        <p:txBody>
          <a:bodyPr anchor="b" anchorCtr="0"/>
          <a:lstStyle>
            <a:lvl1pPr>
              <a:lnSpc>
                <a:spcPct val="100000"/>
              </a:lnSpc>
              <a:defRPr sz="3200" baseline="0">
                <a:solidFill>
                  <a:schemeClr val="accent1"/>
                </a:solidFill>
              </a:defRPr>
            </a:lvl1pPr>
          </a:lstStyle>
          <a:p>
            <a:r>
              <a:rPr lang="nl-NL" dirty="0" err="1"/>
              <a:t>Edit</a:t>
            </a:r>
            <a:r>
              <a:rPr lang="nl-NL" dirty="0"/>
              <a:t> header style</a:t>
            </a:r>
            <a:endParaRPr lang="en-US" dirty="0"/>
          </a:p>
        </p:txBody>
      </p:sp>
    </p:spTree>
    <p:extLst>
      <p:ext uri="{BB962C8B-B14F-4D97-AF65-F5344CB8AC3E}">
        <p14:creationId xmlns:p14="http://schemas.microsoft.com/office/powerpoint/2010/main" val="4371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334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29495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1767840"/>
            <a:ext cx="10952481" cy="4074160"/>
          </a:xfrm>
          <a:prstGeom prst="rect">
            <a:avLst/>
          </a:prstGeom>
        </p:spPr>
        <p:txBody>
          <a:bodyPr numCol="3" spcCol="432000"/>
          <a:lstStyle>
            <a:lvl1pPr marL="0" indent="0" algn="just">
              <a:lnSpc>
                <a:spcPct val="100000"/>
              </a:lnSpc>
              <a:spcBef>
                <a:spcPts val="0"/>
              </a:spcBef>
              <a:spcAft>
                <a:spcPts val="600"/>
              </a:spcAft>
              <a:buNone/>
              <a:defRPr sz="20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p>
          <a:p>
            <a:pPr lvl="0"/>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a:p>
            <a:pPr lvl="0"/>
            <a:r>
              <a:rPr lang="nl-NL" dirty="0" err="1"/>
              <a:t>Maecenas</a:t>
            </a:r>
            <a:r>
              <a:rPr lang="nl-NL" dirty="0"/>
              <a:t> </a:t>
            </a:r>
            <a:r>
              <a:rPr lang="nl-NL" dirty="0" err="1"/>
              <a:t>tincidunt</a:t>
            </a:r>
            <a:r>
              <a:rPr lang="nl-NL" dirty="0"/>
              <a:t> </a:t>
            </a:r>
            <a:r>
              <a:rPr lang="nl-NL" dirty="0" err="1"/>
              <a:t>eleifend</a:t>
            </a:r>
            <a:r>
              <a:rPr lang="nl-NL" dirty="0"/>
              <a:t> </a:t>
            </a:r>
            <a:r>
              <a:rPr lang="nl-NL" dirty="0" err="1"/>
              <a:t>consequat</a:t>
            </a:r>
            <a:r>
              <a:rPr lang="nl-NL" dirty="0"/>
              <a:t>. </a:t>
            </a:r>
            <a:r>
              <a:rPr lang="nl-NL" dirty="0" err="1"/>
              <a:t>Nulla</a:t>
            </a:r>
            <a:r>
              <a:rPr lang="nl-NL" dirty="0"/>
              <a:t> </a:t>
            </a:r>
            <a:r>
              <a:rPr lang="nl-NL" dirty="0" err="1"/>
              <a:t>efficitur</a:t>
            </a:r>
            <a:r>
              <a:rPr lang="nl-NL" dirty="0"/>
              <a:t> </a:t>
            </a:r>
            <a:r>
              <a:rPr lang="nl-NL" dirty="0" err="1"/>
              <a:t>urna</a:t>
            </a:r>
            <a:r>
              <a:rPr lang="nl-NL" dirty="0"/>
              <a:t> et massa </a:t>
            </a:r>
            <a:r>
              <a:rPr lang="nl-NL" dirty="0" err="1"/>
              <a:t>dapibus</a:t>
            </a:r>
            <a:r>
              <a:rPr lang="nl-NL" dirty="0"/>
              <a:t> maximus. </a:t>
            </a:r>
            <a:r>
              <a:rPr lang="nl-NL" dirty="0" err="1"/>
              <a:t>Maecenas</a:t>
            </a:r>
            <a:r>
              <a:rPr lang="nl-NL" dirty="0"/>
              <a:t> </a:t>
            </a:r>
            <a:r>
              <a:rPr lang="nl-NL" dirty="0" err="1"/>
              <a:t>sit</a:t>
            </a:r>
            <a:r>
              <a:rPr lang="nl-NL" dirty="0"/>
              <a:t> </a:t>
            </a:r>
            <a:r>
              <a:rPr lang="nl-NL" dirty="0" err="1"/>
              <a:t>amet</a:t>
            </a:r>
            <a:r>
              <a:rPr lang="nl-NL" dirty="0"/>
              <a:t> </a:t>
            </a:r>
            <a:r>
              <a:rPr lang="nl-NL" dirty="0" err="1"/>
              <a:t>risus</a:t>
            </a:r>
            <a:r>
              <a:rPr lang="nl-NL" dirty="0"/>
              <a:t> </a:t>
            </a:r>
            <a:r>
              <a:rPr lang="nl-NL" dirty="0" err="1"/>
              <a:t>pretium</a:t>
            </a:r>
            <a:r>
              <a:rPr lang="nl-NL" dirty="0"/>
              <a:t>, </a:t>
            </a:r>
            <a:r>
              <a:rPr lang="nl-NL" dirty="0" err="1"/>
              <a:t>sagittis</a:t>
            </a:r>
            <a:r>
              <a:rPr lang="nl-NL" dirty="0"/>
              <a:t> </a:t>
            </a:r>
            <a:r>
              <a:rPr lang="nl-NL" dirty="0" err="1"/>
              <a:t>dui</a:t>
            </a:r>
            <a:r>
              <a:rPr lang="nl-NL" dirty="0"/>
              <a:t> ut, </a:t>
            </a:r>
            <a:r>
              <a:rPr lang="nl-NL" dirty="0" err="1"/>
              <a:t>consectetur</a:t>
            </a:r>
            <a:r>
              <a:rPr lang="nl-NL" dirty="0"/>
              <a:t> </a:t>
            </a:r>
            <a:r>
              <a:rPr lang="nl-NL" dirty="0" err="1"/>
              <a:t>purus</a:t>
            </a:r>
            <a:r>
              <a:rPr lang="nl-NL" dirty="0"/>
              <a:t>. </a:t>
            </a:r>
          </a:p>
          <a:p>
            <a:pPr lvl="0"/>
            <a:endParaRPr lang="nl-NL" dirty="0"/>
          </a:p>
          <a:p>
            <a:pPr lvl="0"/>
            <a:r>
              <a:rPr lang="nl-NL" dirty="0" err="1"/>
              <a:t>Phasellus</a:t>
            </a:r>
            <a:r>
              <a:rPr lang="nl-NL" dirty="0"/>
              <a:t> auctor </a:t>
            </a:r>
            <a:r>
              <a:rPr lang="nl-NL" dirty="0" err="1"/>
              <a:t>consectetur</a:t>
            </a:r>
            <a:r>
              <a:rPr lang="nl-NL" dirty="0"/>
              <a:t> </a:t>
            </a:r>
            <a:r>
              <a:rPr lang="nl-NL" dirty="0" err="1"/>
              <a:t>arcu</a:t>
            </a:r>
            <a:r>
              <a:rPr lang="nl-NL" dirty="0"/>
              <a:t> a </a:t>
            </a:r>
            <a:r>
              <a:rPr lang="nl-NL" dirty="0" err="1"/>
              <a:t>consequat</a:t>
            </a:r>
            <a:r>
              <a:rPr lang="nl-NL" dirty="0"/>
              <a:t>. Vestibulum </a:t>
            </a:r>
            <a:r>
              <a:rPr lang="nl-NL" dirty="0" err="1"/>
              <a:t>congue</a:t>
            </a:r>
            <a:r>
              <a:rPr lang="nl-NL" dirty="0"/>
              <a:t> </a:t>
            </a:r>
            <a:r>
              <a:rPr lang="nl-NL" dirty="0" err="1"/>
              <a:t>sed</a:t>
            </a:r>
            <a:r>
              <a:rPr lang="nl-NL" dirty="0"/>
              <a:t> </a:t>
            </a:r>
            <a:r>
              <a:rPr lang="nl-NL" dirty="0" err="1"/>
              <a:t>orci</a:t>
            </a:r>
            <a:r>
              <a:rPr lang="nl-NL" dirty="0"/>
              <a:t> </a:t>
            </a:r>
            <a:r>
              <a:rPr lang="nl-NL" dirty="0" err="1"/>
              <a:t>efficitur</a:t>
            </a:r>
            <a:r>
              <a:rPr lang="nl-NL" dirty="0"/>
              <a:t> </a:t>
            </a:r>
            <a:r>
              <a:rPr lang="nl-NL" dirty="0" err="1"/>
              <a:t>finibus</a:t>
            </a:r>
            <a:r>
              <a:rPr lang="nl-NL" dirty="0"/>
              <a:t>. Integer </a:t>
            </a:r>
            <a:r>
              <a:rPr lang="nl-NL" dirty="0" err="1"/>
              <a:t>malesuada</a:t>
            </a:r>
            <a:r>
              <a:rPr lang="nl-NL" dirty="0"/>
              <a:t> </a:t>
            </a:r>
            <a:r>
              <a:rPr lang="nl-NL" dirty="0" err="1"/>
              <a:t>finibus</a:t>
            </a:r>
            <a:r>
              <a:rPr lang="nl-NL" dirty="0"/>
              <a:t> </a:t>
            </a:r>
            <a:r>
              <a:rPr lang="nl-NL" dirty="0" err="1"/>
              <a:t>ligula</a:t>
            </a:r>
            <a:r>
              <a:rPr lang="nl-NL" dirty="0"/>
              <a:t>, </a:t>
            </a:r>
            <a:r>
              <a:rPr lang="nl-NL" dirty="0" err="1"/>
              <a:t>aliquet</a:t>
            </a:r>
            <a:r>
              <a:rPr lang="nl-NL" dirty="0"/>
              <a:t> </a:t>
            </a:r>
            <a:r>
              <a:rPr lang="nl-NL" dirty="0" err="1"/>
              <a:t>lobortis</a:t>
            </a:r>
            <a:r>
              <a:rPr lang="nl-NL" dirty="0"/>
              <a:t> </a:t>
            </a:r>
            <a:r>
              <a:rPr lang="nl-NL" dirty="0" err="1"/>
              <a:t>nulla</a:t>
            </a:r>
            <a:r>
              <a:rPr lang="nl-NL" dirty="0"/>
              <a:t> commodo 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8155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71366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6" name="Tijdelijke aanduiding voor tekst 5"/>
          <p:cNvSpPr>
            <a:spLocks noGrp="1"/>
          </p:cNvSpPr>
          <p:nvPr>
            <p:ph type="body" sz="quarter" idx="11" hasCustomPrompt="1"/>
          </p:nvPr>
        </p:nvSpPr>
        <p:spPr>
          <a:xfrm>
            <a:off x="447357" y="4348480"/>
            <a:ext cx="10952481" cy="1493520"/>
          </a:xfrm>
          <a:prstGeom prst="rect">
            <a:avLst/>
          </a:prstGeom>
        </p:spPr>
        <p:txBody>
          <a:bodyPr numCol="2" spcCol="432000"/>
          <a:lstStyle>
            <a:lvl1pPr marL="0" indent="0" algn="just">
              <a:lnSpc>
                <a:spcPct val="100000"/>
              </a:lnSpc>
              <a:spcBef>
                <a:spcPts val="0"/>
              </a:spcBef>
              <a:spcAft>
                <a:spcPts val="600"/>
              </a:spcAft>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consectetur</a:t>
            </a:r>
            <a:r>
              <a:rPr lang="nl-NL" dirty="0"/>
              <a:t> </a:t>
            </a:r>
            <a:r>
              <a:rPr lang="nl-NL" dirty="0" err="1"/>
              <a:t>adipiscing</a:t>
            </a:r>
            <a:r>
              <a:rPr lang="nl-NL" dirty="0"/>
              <a:t> </a:t>
            </a:r>
            <a:r>
              <a:rPr lang="nl-NL" dirty="0" err="1"/>
              <a:t>elit</a:t>
            </a:r>
            <a:r>
              <a:rPr lang="nl-NL" dirty="0"/>
              <a:t>. </a:t>
            </a:r>
            <a:r>
              <a:rPr lang="nl-NL" dirty="0" err="1"/>
              <a:t>Donec</a:t>
            </a:r>
            <a:r>
              <a:rPr lang="nl-NL" dirty="0"/>
              <a:t> </a:t>
            </a:r>
            <a:r>
              <a:rPr lang="nl-NL" dirty="0" err="1"/>
              <a:t>mauris</a:t>
            </a:r>
            <a:r>
              <a:rPr lang="nl-NL" dirty="0"/>
              <a:t> </a:t>
            </a:r>
            <a:r>
              <a:rPr lang="nl-NL" dirty="0" err="1"/>
              <a:t>lorem</a:t>
            </a:r>
            <a:r>
              <a:rPr lang="nl-NL" dirty="0"/>
              <a:t>, vestibulum </a:t>
            </a:r>
            <a:r>
              <a:rPr lang="nl-NL" dirty="0" err="1"/>
              <a:t>ac</a:t>
            </a:r>
            <a:r>
              <a:rPr lang="nl-NL" dirty="0"/>
              <a:t> </a:t>
            </a:r>
            <a:r>
              <a:rPr lang="nl-NL" dirty="0" err="1"/>
              <a:t>rutrum</a:t>
            </a:r>
            <a:r>
              <a:rPr lang="nl-NL" dirty="0"/>
              <a:t> </a:t>
            </a:r>
            <a:r>
              <a:rPr lang="nl-NL" dirty="0" err="1"/>
              <a:t>id</a:t>
            </a:r>
            <a:r>
              <a:rPr lang="nl-NL" dirty="0"/>
              <a:t>, </a:t>
            </a:r>
            <a:r>
              <a:rPr lang="nl-NL" dirty="0" err="1"/>
              <a:t>suscipit</a:t>
            </a:r>
            <a:r>
              <a:rPr lang="nl-NL" dirty="0"/>
              <a:t> in </a:t>
            </a:r>
            <a:r>
              <a:rPr lang="nl-NL" dirty="0" err="1"/>
              <a:t>dui.</a:t>
            </a:r>
            <a:r>
              <a:rPr lang="nl-NL" dirty="0"/>
              <a:t> </a:t>
            </a:r>
            <a:r>
              <a:rPr lang="nl-NL" dirty="0" err="1"/>
              <a:t>Donec</a:t>
            </a:r>
            <a:r>
              <a:rPr lang="nl-NL" dirty="0"/>
              <a:t> vitae </a:t>
            </a:r>
            <a:r>
              <a:rPr lang="nl-NL" dirty="0" err="1"/>
              <a:t>dapibus</a:t>
            </a:r>
            <a:r>
              <a:rPr lang="nl-NL" dirty="0"/>
              <a:t> </a:t>
            </a:r>
            <a:r>
              <a:rPr lang="nl-NL" dirty="0" err="1"/>
              <a:t>tellus</a:t>
            </a:r>
            <a:r>
              <a:rPr lang="nl-NL" dirty="0"/>
              <a:t>. Vestibulum </a:t>
            </a:r>
            <a:r>
              <a:rPr lang="nl-NL" dirty="0" err="1"/>
              <a:t>nunc</a:t>
            </a:r>
            <a:r>
              <a:rPr lang="nl-NL" dirty="0"/>
              <a:t> </a:t>
            </a:r>
            <a:r>
              <a:rPr lang="nl-NL" dirty="0" err="1"/>
              <a:t>sem</a:t>
            </a:r>
            <a:r>
              <a:rPr lang="nl-NL" dirty="0"/>
              <a:t>, </a:t>
            </a:r>
            <a:r>
              <a:rPr lang="nl-NL" dirty="0" err="1"/>
              <a:t>finibus</a:t>
            </a:r>
            <a:r>
              <a:rPr lang="nl-NL" dirty="0"/>
              <a:t> </a:t>
            </a:r>
            <a:r>
              <a:rPr lang="nl-NL" dirty="0" err="1"/>
              <a:t>quis</a:t>
            </a:r>
            <a:r>
              <a:rPr lang="nl-NL" dirty="0"/>
              <a:t> </a:t>
            </a:r>
            <a:r>
              <a:rPr lang="nl-NL" dirty="0" err="1"/>
              <a:t>elementum</a:t>
            </a:r>
            <a:r>
              <a:rPr lang="nl-NL" dirty="0"/>
              <a:t> </a:t>
            </a:r>
            <a:r>
              <a:rPr lang="nl-NL" dirty="0" err="1"/>
              <a:t>ac</a:t>
            </a:r>
            <a:r>
              <a:rPr lang="nl-NL" dirty="0"/>
              <a:t>, </a:t>
            </a:r>
            <a:r>
              <a:rPr lang="nl-NL" dirty="0" err="1"/>
              <a:t>varius</a:t>
            </a:r>
            <a:r>
              <a:rPr lang="nl-NL" dirty="0"/>
              <a:t> </a:t>
            </a:r>
            <a:r>
              <a:rPr lang="nl-NL" dirty="0" err="1"/>
              <a:t>ac</a:t>
            </a:r>
            <a:r>
              <a:rPr lang="nl-NL" dirty="0"/>
              <a:t> </a:t>
            </a:r>
            <a:r>
              <a:rPr lang="nl-NL" dirty="0" err="1"/>
              <a:t>tellus</a:t>
            </a:r>
            <a:r>
              <a:rPr lang="nl-NL" dirty="0"/>
              <a:t>. Nam </a:t>
            </a:r>
            <a:r>
              <a:rPr lang="nl-NL" dirty="0" err="1"/>
              <a:t>faucibus</a:t>
            </a:r>
            <a:r>
              <a:rPr lang="nl-NL" dirty="0"/>
              <a:t> </a:t>
            </a:r>
            <a:r>
              <a:rPr lang="nl-NL" dirty="0" err="1"/>
              <a:t>faucibus</a:t>
            </a:r>
            <a:r>
              <a:rPr lang="nl-NL" dirty="0"/>
              <a:t> </a:t>
            </a:r>
            <a:r>
              <a:rPr lang="nl-NL" dirty="0" err="1"/>
              <a:t>venenatis</a:t>
            </a:r>
            <a:r>
              <a:rPr lang="nl-NL" dirty="0"/>
              <a:t>. </a:t>
            </a:r>
            <a:r>
              <a:rPr lang="nl-NL" dirty="0" err="1"/>
              <a:t>Donec</a:t>
            </a:r>
            <a:r>
              <a:rPr lang="nl-NL" dirty="0"/>
              <a:t> </a:t>
            </a:r>
            <a:r>
              <a:rPr lang="nl-NL" dirty="0" err="1"/>
              <a:t>nec</a:t>
            </a:r>
            <a:r>
              <a:rPr lang="nl-NL" dirty="0"/>
              <a:t> </a:t>
            </a:r>
            <a:r>
              <a:rPr lang="nl-NL" dirty="0" err="1"/>
              <a:t>arcu</a:t>
            </a:r>
            <a:r>
              <a:rPr lang="nl-NL" dirty="0"/>
              <a:t> </a:t>
            </a:r>
            <a:r>
              <a:rPr lang="nl-NL" dirty="0" err="1"/>
              <a:t>velit</a:t>
            </a:r>
            <a:r>
              <a:rPr lang="nl-NL" dirty="0"/>
              <a:t>. </a:t>
            </a:r>
            <a:r>
              <a:rPr lang="nl-NL" dirty="0" err="1"/>
              <a:t>Fusce</a:t>
            </a:r>
            <a:r>
              <a:rPr lang="nl-NL" dirty="0"/>
              <a:t> </a:t>
            </a:r>
            <a:r>
              <a:rPr lang="nl-NL" dirty="0" err="1"/>
              <a:t>viverra</a:t>
            </a:r>
            <a:r>
              <a:rPr lang="nl-NL" dirty="0"/>
              <a:t>, </a:t>
            </a:r>
            <a:r>
              <a:rPr lang="nl-NL" dirty="0" err="1"/>
              <a:t>dui</a:t>
            </a:r>
            <a:r>
              <a:rPr lang="nl-NL" dirty="0"/>
              <a:t> vitae </a:t>
            </a:r>
            <a:r>
              <a:rPr lang="nl-NL" dirty="0" err="1"/>
              <a:t>euismod</a:t>
            </a:r>
            <a:r>
              <a:rPr lang="nl-NL" dirty="0"/>
              <a:t> </a:t>
            </a:r>
            <a:r>
              <a:rPr lang="nl-NL" dirty="0" err="1"/>
              <a:t>mollis</a:t>
            </a:r>
            <a:r>
              <a:rPr lang="nl-NL" dirty="0"/>
              <a:t>, </a:t>
            </a:r>
            <a:r>
              <a:rPr lang="nl-NL" dirty="0" err="1"/>
              <a:t>tortor</a:t>
            </a:r>
            <a:r>
              <a:rPr lang="nl-NL" dirty="0"/>
              <a:t> magna </a:t>
            </a:r>
            <a:r>
              <a:rPr lang="nl-NL" dirty="0" err="1"/>
              <a:t>egestas</a:t>
            </a:r>
            <a:r>
              <a:rPr lang="nl-NL" dirty="0"/>
              <a:t> </a:t>
            </a:r>
            <a:r>
              <a:rPr lang="nl-NL" dirty="0" err="1"/>
              <a:t>nunc</a:t>
            </a:r>
            <a:r>
              <a:rPr lang="nl-NL" dirty="0"/>
              <a:t>, et </a:t>
            </a:r>
            <a:r>
              <a:rPr lang="nl-NL" dirty="0" err="1"/>
              <a:t>suscipit</a:t>
            </a:r>
            <a:r>
              <a:rPr lang="nl-NL" dirty="0"/>
              <a:t> </a:t>
            </a:r>
            <a:r>
              <a:rPr lang="nl-NL" dirty="0" err="1"/>
              <a:t>nunc</a:t>
            </a:r>
            <a:r>
              <a:rPr lang="nl-NL" dirty="0"/>
              <a:t> ex </a:t>
            </a:r>
            <a:r>
              <a:rPr lang="nl-NL" dirty="0" err="1"/>
              <a:t>quis</a:t>
            </a:r>
            <a:r>
              <a:rPr lang="nl-NL" dirty="0"/>
              <a:t> </a:t>
            </a:r>
            <a:r>
              <a:rPr lang="nl-NL" dirty="0" err="1"/>
              <a:t>nunc</a:t>
            </a:r>
            <a:r>
              <a:rPr lang="nl-NL" dirty="0"/>
              <a:t>. </a:t>
            </a:r>
            <a:r>
              <a:rPr lang="nl-NL" dirty="0" err="1"/>
              <a:t>Pellentesque</a:t>
            </a:r>
            <a:r>
              <a:rPr lang="nl-NL" dirty="0"/>
              <a:t> </a:t>
            </a:r>
            <a:r>
              <a:rPr lang="nl-NL" dirty="0" err="1"/>
              <a:t>habitant</a:t>
            </a:r>
            <a:r>
              <a:rPr lang="nl-NL" dirty="0"/>
              <a:t> </a:t>
            </a:r>
            <a:r>
              <a:rPr lang="nl-NL" dirty="0" err="1"/>
              <a:t>morbi</a:t>
            </a:r>
            <a:r>
              <a:rPr lang="nl-NL" dirty="0"/>
              <a:t> </a:t>
            </a:r>
            <a:r>
              <a:rPr lang="nl-NL" dirty="0" err="1"/>
              <a:t>tristique</a:t>
            </a:r>
            <a:r>
              <a:rPr lang="nl-NL" dirty="0"/>
              <a:t> </a:t>
            </a:r>
            <a:r>
              <a:rPr lang="nl-NL" dirty="0" err="1"/>
              <a:t>senectus</a:t>
            </a:r>
            <a:r>
              <a:rPr lang="nl-NL" dirty="0"/>
              <a:t> et </a:t>
            </a:r>
            <a:r>
              <a:rPr lang="nl-NL" dirty="0" err="1"/>
              <a:t>netus</a:t>
            </a:r>
            <a:r>
              <a:rPr lang="nl-NL" dirty="0"/>
              <a:t> et </a:t>
            </a:r>
            <a:r>
              <a:rPr lang="nl-NL" dirty="0" err="1"/>
              <a:t>malesuada</a:t>
            </a:r>
            <a:r>
              <a:rPr lang="nl-NL" dirty="0"/>
              <a:t> </a:t>
            </a:r>
            <a:r>
              <a:rPr lang="nl-NL" dirty="0" err="1"/>
              <a:t>fames</a:t>
            </a:r>
            <a:r>
              <a:rPr lang="nl-NL" dirty="0"/>
              <a:t> </a:t>
            </a:r>
            <a:r>
              <a:rPr lang="nl-NL" dirty="0" err="1"/>
              <a:t>ac</a:t>
            </a:r>
            <a:r>
              <a:rPr lang="nl-NL" dirty="0"/>
              <a:t> </a:t>
            </a:r>
            <a:r>
              <a:rPr lang="nl-NL" dirty="0" err="1"/>
              <a:t>turpis</a:t>
            </a:r>
            <a:r>
              <a:rPr lang="nl-NL" dirty="0"/>
              <a:t> </a:t>
            </a:r>
            <a:r>
              <a:rPr lang="nl-NL" dirty="0" err="1"/>
              <a:t>egestas</a:t>
            </a:r>
            <a:r>
              <a:rPr lang="nl-NL" dirty="0"/>
              <a:t>. Integer </a:t>
            </a:r>
            <a:r>
              <a:rPr lang="nl-NL" dirty="0" err="1"/>
              <a:t>eget</a:t>
            </a:r>
            <a:r>
              <a:rPr lang="nl-NL" dirty="0"/>
              <a:t> auctor </a:t>
            </a:r>
            <a:r>
              <a:rPr lang="nl-NL" dirty="0" err="1"/>
              <a:t>nunc</a:t>
            </a:r>
            <a:r>
              <a:rPr lang="nl-NL" dirty="0"/>
              <a:t>. </a:t>
            </a:r>
          </a:p>
        </p:txBody>
      </p:sp>
      <p:sp>
        <p:nvSpPr>
          <p:cNvPr id="3" name="Rechthoek 2"/>
          <p:cNvSpPr/>
          <p:nvPr userDrawn="1"/>
        </p:nvSpPr>
        <p:spPr>
          <a:xfrm>
            <a:off x="5994400" y="1773238"/>
            <a:ext cx="5405438" cy="2575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jdelijke aanduiding voor afbeelding 6"/>
          <p:cNvSpPr>
            <a:spLocks noGrp="1"/>
          </p:cNvSpPr>
          <p:nvPr>
            <p:ph type="pic" sz="quarter" idx="12" hasCustomPrompt="1"/>
          </p:nvPr>
        </p:nvSpPr>
        <p:spPr>
          <a:xfrm>
            <a:off x="447357" y="1773238"/>
            <a:ext cx="5547043" cy="2574925"/>
          </a:xfrm>
          <a:prstGeom prst="rect">
            <a:avLst/>
          </a:prstGeom>
          <a:solidFill>
            <a:schemeClr val="bg1">
              <a:lumMod val="9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a:t>
            </a:r>
            <a:r>
              <a:rPr lang="en-US" dirty="0" err="1"/>
              <a:t>inser</a:t>
            </a:r>
            <a:r>
              <a:rPr lang="en-US" dirty="0"/>
              <a:t> image</a:t>
            </a:r>
          </a:p>
        </p:txBody>
      </p:sp>
      <p:sp>
        <p:nvSpPr>
          <p:cNvPr id="9" name="Tijdelijke aanduiding voor tekst 8"/>
          <p:cNvSpPr>
            <a:spLocks noGrp="1"/>
          </p:cNvSpPr>
          <p:nvPr>
            <p:ph type="body" sz="quarter" idx="13" hasCustomPrompt="1"/>
          </p:nvPr>
        </p:nvSpPr>
        <p:spPr>
          <a:xfrm>
            <a:off x="6197600" y="1930400"/>
            <a:ext cx="5038725" cy="2265363"/>
          </a:xfrm>
          <a:prstGeom prst="rect">
            <a:avLst/>
          </a:prstGeom>
        </p:spPr>
        <p:txBody>
          <a:bodyPr/>
          <a:lstStyle>
            <a:lvl1pPr>
              <a:buClr>
                <a:schemeClr val="tx2"/>
              </a:buClr>
              <a:defRPr sz="2000">
                <a:solidFill>
                  <a:schemeClr val="tx1"/>
                </a:solidFill>
              </a:defRPr>
            </a:lvl1pPr>
            <a:lvl2pPr marL="685800" indent="-228600">
              <a:buClr>
                <a:schemeClr val="tx2"/>
              </a:buClr>
              <a:buFont typeface="Calibri" panose="020F0502020204030204" pitchFamily="34" charset="0"/>
              <a:buChar char="-"/>
              <a:defRPr sz="1800">
                <a:solidFill>
                  <a:schemeClr val="tx1">
                    <a:lumMod val="50000"/>
                    <a:lumOff val="50000"/>
                  </a:schemeClr>
                </a:solidFill>
              </a:defRPr>
            </a:lvl2pPr>
            <a:lvl3pPr>
              <a:buClr>
                <a:schemeClr val="accent1"/>
              </a:buClr>
              <a:defRPr/>
            </a:lvl3pPr>
            <a:lvl4pPr>
              <a:buClr>
                <a:schemeClr val="accent1"/>
              </a:buClr>
              <a:defRPr/>
            </a:lvl4pPr>
            <a:lvl5pPr>
              <a:buClr>
                <a:schemeClr val="accent1"/>
              </a:buClr>
              <a:defRPr/>
            </a:lvl5pPr>
          </a:lstStyle>
          <a:p>
            <a:pPr lvl="0"/>
            <a:r>
              <a:rPr lang="nl-NL" dirty="0"/>
              <a:t>Edit text</a:t>
            </a:r>
          </a:p>
          <a:p>
            <a:pPr lvl="1"/>
            <a:r>
              <a:rPr lang="nl-NL" dirty="0"/>
              <a:t>Second level</a:t>
            </a:r>
          </a:p>
        </p:txBody>
      </p:sp>
      <p:sp>
        <p:nvSpPr>
          <p:cNvPr id="8"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17021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080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jdelijke aanduiding voor tekst 11"/>
          <p:cNvSpPr>
            <a:spLocks noGrp="1"/>
          </p:cNvSpPr>
          <p:nvPr>
            <p:ph type="body" sz="quarter" idx="13" hasCustomPrompt="1"/>
          </p:nvPr>
        </p:nvSpPr>
        <p:spPr>
          <a:xfrm>
            <a:off x="447357" y="1773238"/>
            <a:ext cx="10952481" cy="4068762"/>
          </a:xfrm>
          <a:prstGeom prst="rect">
            <a:avLst/>
          </a:prstGeom>
        </p:spPr>
        <p:txBody>
          <a:bodyPr/>
          <a:lstStyle>
            <a:lvl1pPr>
              <a:buClr>
                <a:schemeClr val="accent1"/>
              </a:buClr>
              <a:defRPr sz="2400">
                <a:solidFill>
                  <a:schemeClr val="tx1"/>
                </a:solidFill>
              </a:defRPr>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21949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ullet and grap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842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5" name="Tijdelijke aanduiding voor grafiek 4"/>
          <p:cNvSpPr>
            <a:spLocks noGrp="1"/>
          </p:cNvSpPr>
          <p:nvPr>
            <p:ph type="chart" sz="quarter" idx="14" hasCustomPrompt="1"/>
          </p:nvPr>
        </p:nvSpPr>
        <p:spPr>
          <a:xfrm>
            <a:off x="5994400" y="1773238"/>
            <a:ext cx="5405438" cy="4068762"/>
          </a:xfrm>
          <a:prstGeom prst="rect">
            <a:avLst/>
          </a:prstGeom>
        </p:spPr>
        <p:txBody>
          <a:bodyPr/>
          <a:lstStyle>
            <a:lvl1pPr marL="0" indent="0">
              <a:buNone/>
              <a:defRPr lang="en-US" sz="2000" kern="1200" baseline="0" dirty="0">
                <a:solidFill>
                  <a:schemeClr val="tx1">
                    <a:lumMod val="50000"/>
                    <a:lumOff val="50000"/>
                  </a:schemeClr>
                </a:solidFill>
                <a:latin typeface="+mn-lt"/>
                <a:ea typeface="+mn-ea"/>
                <a:cs typeface="+mn-cs"/>
              </a:defRPr>
            </a:lvl1pPr>
          </a:lstStyle>
          <a:p>
            <a:r>
              <a:rPr lang="en-US" dirty="0"/>
              <a:t>Click on the icon to insert graph</a:t>
            </a:r>
          </a:p>
        </p:txBody>
      </p:sp>
      <p:sp>
        <p:nvSpPr>
          <p:cNvPr id="6"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35166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ullets and laptop">
    <p:spTree>
      <p:nvGrpSpPr>
        <p:cNvPr id="1" name=""/>
        <p:cNvGrpSpPr/>
        <p:nvPr/>
      </p:nvGrpSpPr>
      <p:grpSpPr>
        <a:xfrm>
          <a:off x="0" y="0"/>
          <a:ext cx="0" cy="0"/>
          <a:chOff x="0" y="0"/>
          <a:chExt cx="0" cy="0"/>
        </a:xfrm>
      </p:grpSpPr>
      <p:grpSp>
        <p:nvGrpSpPr>
          <p:cNvPr id="16" name="Group 34"/>
          <p:cNvGrpSpPr/>
          <p:nvPr userDrawn="1"/>
        </p:nvGrpSpPr>
        <p:grpSpPr>
          <a:xfrm>
            <a:off x="5478780" y="1336222"/>
            <a:ext cx="6603380" cy="5681798"/>
            <a:chOff x="2323609" y="594889"/>
            <a:chExt cx="4515737" cy="3886016"/>
          </a:xfrm>
        </p:grpSpPr>
        <p:pic>
          <p:nvPicPr>
            <p:cNvPr id="17" name="Picture 35"/>
            <p:cNvPicPr>
              <a:picLocks noChangeAspect="1"/>
            </p:cNvPicPr>
            <p:nvPr/>
          </p:nvPicPr>
          <p:blipFill rotWithShape="1">
            <a:blip r:embed="rId2" cstate="screen">
              <a:extLst>
                <a:ext uri="{28A0092B-C50C-407E-A947-70E740481C1C}">
                  <a14:useLocalDpi xmlns:a14="http://schemas.microsoft.com/office/drawing/2010/main"/>
                </a:ext>
              </a:extLst>
            </a:blip>
            <a:srcRect l="4792" r="4792"/>
            <a:stretch/>
          </p:blipFill>
          <p:spPr>
            <a:xfrm>
              <a:off x="2323609" y="594889"/>
              <a:ext cx="4515737" cy="3886016"/>
            </a:xfrm>
            <a:prstGeom prst="rect">
              <a:avLst/>
            </a:prstGeom>
          </p:spPr>
        </p:pic>
        <p:sp>
          <p:nvSpPr>
            <p:cNvPr id="18" name="Rectangle 36"/>
            <p:cNvSpPr/>
            <p:nvPr/>
          </p:nvSpPr>
          <p:spPr>
            <a:xfrm>
              <a:off x="2908092" y="1313332"/>
              <a:ext cx="3310128" cy="2049481"/>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grpSp>
      <p:sp>
        <p:nvSpPr>
          <p:cNvPr id="2" name="Titel 1"/>
          <p:cNvSpPr>
            <a:spLocks noGrp="1"/>
          </p:cNvSpPr>
          <p:nvPr>
            <p:ph type="title" hasCustomPrompt="1"/>
          </p:nvPr>
        </p:nvSpPr>
        <p:spPr>
          <a:xfrm>
            <a:off x="447357" y="379096"/>
            <a:ext cx="770604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7" name="Tijdelijke aanduiding voor afbeelding 6"/>
          <p:cNvSpPr>
            <a:spLocks noGrp="1"/>
          </p:cNvSpPr>
          <p:nvPr>
            <p:ph type="pic" sz="quarter" idx="12" hasCustomPrompt="1"/>
          </p:nvPr>
        </p:nvSpPr>
        <p:spPr>
          <a:xfrm>
            <a:off x="6330314" y="2382838"/>
            <a:ext cx="4839336" cy="2992437"/>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46037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ullets and phone">
    <p:spTree>
      <p:nvGrpSpPr>
        <p:cNvPr id="1" name=""/>
        <p:cNvGrpSpPr/>
        <p:nvPr/>
      </p:nvGrpSpPr>
      <p:grpSpPr>
        <a:xfrm>
          <a:off x="0" y="0"/>
          <a:ext cx="0" cy="0"/>
          <a:chOff x="0" y="0"/>
          <a:chExt cx="0" cy="0"/>
        </a:xfrm>
      </p:grpSpPr>
      <p:pic>
        <p:nvPicPr>
          <p:cNvPr id="9" name="Picture 8" descr="Androi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63940" y="1774357"/>
            <a:ext cx="2118359" cy="4067644"/>
          </a:xfrm>
          <a:prstGeom prst="rect">
            <a:avLst/>
          </a:prstGeom>
          <a:effectLst>
            <a:reflection blurRad="6350" stA="52000" endA="300" endPos="5000" dir="5400000" sy="-100000" algn="bl" rotWithShape="0"/>
          </a:effectLst>
        </p:spPr>
      </p:pic>
      <p:sp>
        <p:nvSpPr>
          <p:cNvPr id="2" name="Titel 1"/>
          <p:cNvSpPr>
            <a:spLocks noGrp="1"/>
          </p:cNvSpPr>
          <p:nvPr>
            <p:ph type="title" hasCustomPrompt="1"/>
          </p:nvPr>
        </p:nvSpPr>
        <p:spPr>
          <a:xfrm>
            <a:off x="447357" y="379096"/>
            <a:ext cx="7706043" cy="817244"/>
          </a:xfrm>
          <a:prstGeom prst="rect">
            <a:avLst/>
          </a:prstGeom>
        </p:spPr>
        <p:txBody>
          <a:bodyPr/>
          <a:lstStyle>
            <a:lvl1pPr>
              <a:lnSpc>
                <a:spcPct val="100000"/>
              </a:lnSpc>
              <a:defRPr sz="3200">
                <a:solidFill>
                  <a:schemeClr val="tx2"/>
                </a:solidFill>
              </a:defRPr>
            </a:lvl1pPr>
          </a:lstStyle>
          <a:p>
            <a:r>
              <a:rPr lang="nl-NL" dirty="0" smtClean="0"/>
              <a:t>Edit header </a:t>
            </a:r>
            <a:r>
              <a:rPr lang="nl-NL" dirty="0" err="1" smtClean="0"/>
              <a:t>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accent1"/>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7" name="Tijdelijke aanduiding voor afbeelding 6"/>
          <p:cNvSpPr>
            <a:spLocks noGrp="1"/>
          </p:cNvSpPr>
          <p:nvPr>
            <p:ph type="pic" sz="quarter" idx="12" hasCustomPrompt="1"/>
          </p:nvPr>
        </p:nvSpPr>
        <p:spPr>
          <a:xfrm>
            <a:off x="8740139" y="2166938"/>
            <a:ext cx="1968341" cy="3283743"/>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79104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s and iPad">
    <p:spTree>
      <p:nvGrpSpPr>
        <p:cNvPr id="1" name=""/>
        <p:cNvGrpSpPr/>
        <p:nvPr/>
      </p:nvGrpSpPr>
      <p:grpSpPr>
        <a:xfrm>
          <a:off x="0" y="0"/>
          <a:ext cx="0" cy="0"/>
          <a:chOff x="0" y="0"/>
          <a:chExt cx="0" cy="0"/>
        </a:xfrm>
      </p:grpSpPr>
      <p:pic>
        <p:nvPicPr>
          <p:cNvPr id="8" name="Picture 7" descr="ipa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50660" y="2357438"/>
            <a:ext cx="4921736" cy="3484562"/>
          </a:xfrm>
          <a:prstGeom prst="rect">
            <a:avLst/>
          </a:prstGeom>
          <a:effectLst>
            <a:reflection blurRad="6350" stA="52000" endA="300" endPos="5000" dir="5400000" sy="-100000" algn="bl" rotWithShape="0"/>
          </a:effectLst>
        </p:spPr>
      </p:pic>
      <p:sp>
        <p:nvSpPr>
          <p:cNvPr id="2" name="Titel 1"/>
          <p:cNvSpPr>
            <a:spLocks noGrp="1"/>
          </p:cNvSpPr>
          <p:nvPr>
            <p:ph type="title" hasCustomPrompt="1"/>
          </p:nvPr>
        </p:nvSpPr>
        <p:spPr>
          <a:xfrm>
            <a:off x="447357" y="379096"/>
            <a:ext cx="7706043" cy="82486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title</a:t>
            </a:r>
          </a:p>
        </p:txBody>
      </p:sp>
      <p:sp>
        <p:nvSpPr>
          <p:cNvPr id="7" name="Tijdelijke aanduiding voor afbeelding 6"/>
          <p:cNvSpPr>
            <a:spLocks noGrp="1"/>
          </p:cNvSpPr>
          <p:nvPr>
            <p:ph type="pic" sz="quarter" idx="12" hasCustomPrompt="1"/>
          </p:nvPr>
        </p:nvSpPr>
        <p:spPr>
          <a:xfrm>
            <a:off x="6972300" y="2552700"/>
            <a:ext cx="4084319" cy="3024188"/>
          </a:xfrm>
          <a:prstGeom prst="rect">
            <a:avLst/>
          </a:prstGeom>
          <a:solidFill>
            <a:schemeClr val="bg1">
              <a:lumMod val="85000"/>
            </a:schemeClr>
          </a:solidFill>
        </p:spPr>
        <p:txBody>
          <a:bodyPr/>
          <a:lstStyle>
            <a:lvl1pPr marL="0" indent="0">
              <a:buNone/>
              <a:defRPr lang="en-US" sz="1800" kern="1200" baseline="0" dirty="0">
                <a:solidFill>
                  <a:schemeClr val="tx1">
                    <a:lumMod val="50000"/>
                    <a:lumOff val="50000"/>
                  </a:schemeClr>
                </a:solidFill>
                <a:latin typeface="+mn-lt"/>
                <a:ea typeface="+mn-ea"/>
                <a:cs typeface="+mn-cs"/>
              </a:defRPr>
            </a:lvl1pPr>
          </a:lstStyle>
          <a:p>
            <a:r>
              <a:rPr lang="en-US" dirty="0"/>
              <a:t>Click on the icon to insert image</a:t>
            </a:r>
          </a:p>
        </p:txBody>
      </p:sp>
      <p:sp>
        <p:nvSpPr>
          <p:cNvPr id="12" name="Tijdelijke aanduiding voor tekst 11"/>
          <p:cNvSpPr>
            <a:spLocks noGrp="1"/>
          </p:cNvSpPr>
          <p:nvPr>
            <p:ph type="body" sz="quarter" idx="13" hasCustomPrompt="1"/>
          </p:nvPr>
        </p:nvSpPr>
        <p:spPr>
          <a:xfrm>
            <a:off x="447357" y="1773238"/>
            <a:ext cx="5547043" cy="4068762"/>
          </a:xfrm>
          <a:prstGeom prst="rect">
            <a:avLst/>
          </a:prstGeom>
        </p:spPr>
        <p:txBody>
          <a:bodyPr/>
          <a:lstStyle>
            <a:lvl1pPr>
              <a:buClr>
                <a:schemeClr val="accent1"/>
              </a:buClr>
              <a:defRPr sz="2400"/>
            </a:lvl1pPr>
            <a:lvl2pPr marL="685800" indent="-228600">
              <a:buClr>
                <a:schemeClr val="accent1"/>
              </a:buClr>
              <a:buFont typeface="Calibri" panose="020F0502020204030204" pitchFamily="34" charset="0"/>
              <a:buChar char="-"/>
              <a:defRPr sz="2000">
                <a:solidFill>
                  <a:schemeClr val="tx1">
                    <a:lumMod val="50000"/>
                    <a:lumOff val="50000"/>
                  </a:schemeClr>
                </a:solidFill>
              </a:defRPr>
            </a:lvl2pPr>
            <a:lvl3pPr marL="1143000" indent="-228600">
              <a:buClr>
                <a:schemeClr val="accent1"/>
              </a:buClr>
              <a:buFont typeface="Wingdings" panose="05000000000000000000" pitchFamily="2" charset="2"/>
              <a:buChar char="§"/>
              <a:defRPr sz="1800">
                <a:solidFill>
                  <a:schemeClr val="tx1"/>
                </a:solidFill>
              </a:defRPr>
            </a:lvl3pPr>
          </a:lstStyle>
          <a:p>
            <a:pPr lvl="0"/>
            <a:r>
              <a:rPr lang="nl-NL" dirty="0"/>
              <a:t>Edit text</a:t>
            </a:r>
          </a:p>
          <a:p>
            <a:pPr lvl="1"/>
            <a:r>
              <a:rPr lang="nl-NL" dirty="0"/>
              <a:t>Second level</a:t>
            </a:r>
          </a:p>
          <a:p>
            <a:pPr lvl="2"/>
            <a:r>
              <a:rPr lang="nl-NL" dirty="0"/>
              <a:t>Third level</a:t>
            </a:r>
          </a:p>
        </p:txBody>
      </p:sp>
      <p:sp>
        <p:nvSpPr>
          <p:cNvPr id="14" name="Text Placeholder 4"/>
          <p:cNvSpPr>
            <a:spLocks noGrp="1"/>
          </p:cNvSpPr>
          <p:nvPr>
            <p:ph type="body" sz="quarter" idx="14"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13188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el met sub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698423" cy="817244"/>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4" name="Tijdelijke aanduiding voor tekst 3"/>
          <p:cNvSpPr>
            <a:spLocks noGrp="1"/>
          </p:cNvSpPr>
          <p:nvPr>
            <p:ph type="body" sz="quarter" idx="10" hasCustomPrompt="1"/>
          </p:nvPr>
        </p:nvSpPr>
        <p:spPr>
          <a:xfrm>
            <a:off x="447357" y="1198562"/>
            <a:ext cx="10952481" cy="315277"/>
          </a:xfrm>
          <a:prstGeom prst="rect">
            <a:avLst/>
          </a:prstGeom>
        </p:spPr>
        <p:txBody>
          <a:bodyPr/>
          <a:lstStyle>
            <a:lvl1pPr marL="0" indent="0">
              <a:buNone/>
              <a:defRPr sz="2400" b="1">
                <a:solidFill>
                  <a:schemeClr val="tx2"/>
                </a:solidFill>
              </a:defRPr>
            </a:lvl1pPr>
            <a:lvl2pPr marL="457200" indent="0">
              <a:buNone/>
              <a:defRPr sz="2000" b="1">
                <a:solidFill>
                  <a:schemeClr val="accent1"/>
                </a:solidFill>
              </a:defRPr>
            </a:lvl2pPr>
            <a:lvl3pPr marL="914400" indent="0">
              <a:buNone/>
              <a:defRPr sz="1800" b="1">
                <a:solidFill>
                  <a:schemeClr val="accent1"/>
                </a:solidFill>
              </a:defRPr>
            </a:lvl3pPr>
            <a:lvl4pPr marL="1371600" indent="0">
              <a:buNone/>
              <a:defRPr sz="1600" b="1">
                <a:solidFill>
                  <a:schemeClr val="accent1"/>
                </a:solidFill>
              </a:defRPr>
            </a:lvl4pPr>
            <a:lvl5pPr marL="1828800" indent="0">
              <a:buNone/>
              <a:defRPr sz="1600" b="1">
                <a:solidFill>
                  <a:schemeClr val="accent1"/>
                </a:solidFill>
              </a:defRPr>
            </a:lvl5pPr>
          </a:lstStyle>
          <a:p>
            <a:pPr lvl="0"/>
            <a:r>
              <a:rPr lang="nl-NL" dirty="0"/>
              <a:t>Sub titel</a:t>
            </a:r>
          </a:p>
        </p:txBody>
      </p:sp>
      <p:sp>
        <p:nvSpPr>
          <p:cNvPr id="5"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235018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357" y="379096"/>
            <a:ext cx="7713663" cy="962778"/>
          </a:xfrm>
          <a:prstGeom prst="rect">
            <a:avLst/>
          </a:prstGeom>
        </p:spPr>
        <p:txBody>
          <a:bodyPr/>
          <a:lstStyle>
            <a:lvl1pPr>
              <a:lnSpc>
                <a:spcPct val="100000"/>
              </a:lnSpc>
              <a:defRPr sz="3200">
                <a:solidFill>
                  <a:schemeClr val="accent1"/>
                </a:solidFill>
              </a:defRPr>
            </a:lvl1pPr>
          </a:lstStyle>
          <a:p>
            <a:r>
              <a:rPr lang="nl-NL" dirty="0"/>
              <a:t>Edit header style</a:t>
            </a:r>
            <a:endParaRPr lang="en-US" dirty="0"/>
          </a:p>
        </p:txBody>
      </p:sp>
      <p:sp>
        <p:nvSpPr>
          <p:cNvPr id="3" name="Text Placeholder 4"/>
          <p:cNvSpPr>
            <a:spLocks noGrp="1"/>
          </p:cNvSpPr>
          <p:nvPr>
            <p:ph type="body" sz="quarter" idx="12" hasCustomPrompt="1"/>
          </p:nvPr>
        </p:nvSpPr>
        <p:spPr>
          <a:xfrm>
            <a:off x="8199438" y="106363"/>
            <a:ext cx="3176587" cy="290512"/>
          </a:xfrm>
          <a:prstGeom prst="rect">
            <a:avLst/>
          </a:prstGeom>
        </p:spPr>
        <p:txBody>
          <a:bodyPr anchor="ctr" anchorCtr="0"/>
          <a:lstStyle>
            <a:lvl1pPr marL="0" indent="0">
              <a:buNone/>
              <a:defRPr sz="1200" b="1">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subject text styles</a:t>
            </a:r>
          </a:p>
        </p:txBody>
      </p:sp>
    </p:spTree>
    <p:extLst>
      <p:ext uri="{BB962C8B-B14F-4D97-AF65-F5344CB8AC3E}">
        <p14:creationId xmlns:p14="http://schemas.microsoft.com/office/powerpoint/2010/main" val="188043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935">
          <p15:clr>
            <a:srgbClr val="FBAE40"/>
          </p15:clr>
        </p15:guide>
        <p15:guide id="2" orient="horz" pos="3680">
          <p15:clr>
            <a:srgbClr val="FBAE40"/>
          </p15:clr>
        </p15:guide>
        <p15:guide id="3" orient="horz" pos="1117">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ntent page blue">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916183" y="952451"/>
            <a:ext cx="10515600" cy="5387531"/>
          </a:xfrm>
          <a:prstGeom prst="rect">
            <a:avLst/>
          </a:prstGeom>
        </p:spPr>
        <p:txBody>
          <a:bodyPr lIns="109721" tIns="54860" rIns="109721" bIns="54860"/>
          <a:lstStyle>
            <a:lvl1pPr marL="420978" indent="-420978">
              <a:lnSpc>
                <a:spcPct val="100000"/>
              </a:lnSpc>
              <a:spcBef>
                <a:spcPts val="720"/>
              </a:spcBef>
              <a:spcAft>
                <a:spcPts val="720"/>
              </a:spcAft>
              <a:buClr>
                <a:schemeClr val="accent1"/>
              </a:buClr>
              <a:buSzPct val="120000"/>
              <a:defRPr sz="2100">
                <a:solidFill>
                  <a:schemeClr val="tx1"/>
                </a:solidFill>
                <a:latin typeface="Arial" charset="0"/>
                <a:ea typeface="Arial" charset="0"/>
                <a:cs typeface="Arial" charset="0"/>
              </a:defRPr>
            </a:lvl1pPr>
            <a:lvl2pPr marL="822906" indent="-401930">
              <a:lnSpc>
                <a:spcPct val="100000"/>
              </a:lnSpc>
              <a:spcBef>
                <a:spcPts val="720"/>
              </a:spcBef>
              <a:spcAft>
                <a:spcPts val="720"/>
              </a:spcAft>
              <a:buClr>
                <a:schemeClr val="accent1"/>
              </a:buClr>
              <a:buSzPct val="150000"/>
              <a:buFont typeface="LucidaGrande" charset="0"/>
              <a:buChar char="-"/>
              <a:defRPr sz="1900">
                <a:solidFill>
                  <a:schemeClr val="tx1"/>
                </a:solidFill>
                <a:latin typeface="Arial" charset="0"/>
                <a:ea typeface="Arial" charset="0"/>
                <a:cs typeface="Arial" charset="0"/>
              </a:defRPr>
            </a:lvl2pPr>
            <a:lvl3pPr marL="1188642" indent="-293351">
              <a:lnSpc>
                <a:spcPct val="100000"/>
              </a:lnSpc>
              <a:spcBef>
                <a:spcPts val="720"/>
              </a:spcBef>
              <a:spcAft>
                <a:spcPts val="720"/>
              </a:spcAft>
              <a:buClr>
                <a:schemeClr val="accent1"/>
              </a:buClr>
              <a:buSzPct val="100000"/>
              <a:defRPr sz="1600">
                <a:solidFill>
                  <a:schemeClr val="tx1"/>
                </a:solidFill>
                <a:latin typeface="Arial" charset="0"/>
                <a:ea typeface="Arial" charset="0"/>
                <a:cs typeface="Arial" charset="0"/>
              </a:defRPr>
            </a:lvl3pPr>
            <a:lvl4pPr>
              <a:buClr>
                <a:schemeClr val="accent3"/>
              </a:buClr>
              <a:buSzPct val="150000"/>
              <a:defRPr>
                <a:solidFill>
                  <a:schemeClr val="tx1"/>
                </a:solidFill>
                <a:latin typeface="Arial" charset="0"/>
                <a:ea typeface="Arial" charset="0"/>
                <a:cs typeface="Arial" charset="0"/>
              </a:defRPr>
            </a:lvl4pPr>
            <a:lvl5pPr>
              <a:buClr>
                <a:schemeClr val="accent3"/>
              </a:buClr>
              <a:buSzPct val="150000"/>
              <a:defRPr>
                <a:solidFill>
                  <a:schemeClr val="tx1"/>
                </a:solidFill>
                <a:latin typeface="Arial" charset="0"/>
                <a:ea typeface="Arial" charset="0"/>
                <a:cs typeface="Arial" charset="0"/>
              </a:defRPr>
            </a:lvl5pPr>
          </a:lstStyle>
          <a:p>
            <a:pPr lvl="0"/>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smtClean="0"/>
          </a:p>
          <a:p>
            <a:pPr lvl="1"/>
            <a:r>
              <a:rPr lang="nl-NL" dirty="0" smtClean="0"/>
              <a:t> Second level</a:t>
            </a:r>
          </a:p>
          <a:p>
            <a:pPr lvl="2"/>
            <a:r>
              <a:rPr lang="nl-NL" dirty="0" err="1" smtClean="0"/>
              <a:t>Third</a:t>
            </a:r>
            <a:r>
              <a:rPr lang="nl-NL" dirty="0" smtClean="0"/>
              <a:t> level</a:t>
            </a:r>
          </a:p>
        </p:txBody>
      </p:sp>
      <p:sp>
        <p:nvSpPr>
          <p:cNvPr id="8" name="Tijdelijke aanduiding voor tekst 7"/>
          <p:cNvSpPr>
            <a:spLocks noGrp="1"/>
          </p:cNvSpPr>
          <p:nvPr>
            <p:ph type="body" sz="quarter" idx="10" hasCustomPrompt="1"/>
          </p:nvPr>
        </p:nvSpPr>
        <p:spPr>
          <a:xfrm>
            <a:off x="911363" y="-262358"/>
            <a:ext cx="10515600" cy="992223"/>
          </a:xfrm>
          <a:prstGeom prst="rect">
            <a:avLst/>
          </a:prstGeom>
        </p:spPr>
        <p:txBody>
          <a:bodyPr lIns="109721" tIns="54860" rIns="109721" bIns="54860" anchor="b" anchorCtr="0"/>
          <a:lstStyle>
            <a:lvl1pPr marL="0" indent="0">
              <a:buNone/>
              <a:defRPr sz="2900" b="0">
                <a:solidFill>
                  <a:schemeClr val="accent1"/>
                </a:solidFill>
                <a:latin typeface="Arial" charset="0"/>
                <a:ea typeface="Arial" charset="0"/>
                <a:cs typeface="Arial" charset="0"/>
              </a:defRPr>
            </a:lvl1pPr>
          </a:lstStyle>
          <a:p>
            <a:pPr lvl="0"/>
            <a:r>
              <a:rPr lang="nl-NL" dirty="0" smtClean="0"/>
              <a:t>Click </a:t>
            </a:r>
            <a:r>
              <a:rPr lang="nl-NL" dirty="0" err="1" smtClean="0"/>
              <a:t>to</a:t>
            </a:r>
            <a:r>
              <a:rPr lang="nl-NL" dirty="0" smtClean="0"/>
              <a:t> </a:t>
            </a:r>
            <a:r>
              <a:rPr lang="nl-NL" dirty="0" err="1" smtClean="0"/>
              <a:t>add</a:t>
            </a:r>
            <a:r>
              <a:rPr lang="nl-NL" dirty="0" smtClean="0"/>
              <a:t> </a:t>
            </a:r>
            <a:r>
              <a:rPr lang="nl-NL" dirty="0" err="1" smtClean="0"/>
              <a:t>Title</a:t>
            </a:r>
            <a:endParaRPr lang="nl-NL" dirty="0" smtClean="0"/>
          </a:p>
        </p:txBody>
      </p:sp>
      <p:sp>
        <p:nvSpPr>
          <p:cNvPr id="4" name="Rechthoek 10"/>
          <p:cNvSpPr/>
          <p:nvPr userDrawn="1"/>
        </p:nvSpPr>
        <p:spPr>
          <a:xfrm>
            <a:off x="117871" y="6386933"/>
            <a:ext cx="409137" cy="295457"/>
          </a:xfrm>
          <a:prstGeom prst="rect">
            <a:avLst/>
          </a:prstGeom>
        </p:spPr>
        <p:txBody>
          <a:bodyPr wrap="none" lIns="109721" tIns="54860" rIns="109721" bIns="54860">
            <a:spAutoFit/>
          </a:bodyPr>
          <a:lstStyle/>
          <a:p>
            <a:pPr algn="ctr" defTabSz="1097208">
              <a:defRPr/>
            </a:pPr>
            <a:fld id="{478F02DA-AB65-4DE3-8C32-C1DFFF12922F}" type="slidenum">
              <a:rPr lang="nl-NL" sz="1200" b="1">
                <a:solidFill>
                  <a:srgbClr val="FFFFFF"/>
                </a:solidFill>
                <a:cs typeface="Arial" panose="020B0604020202020204" pitchFamily="34" charset="0"/>
              </a:rPr>
              <a:pPr algn="ctr" defTabSz="1097208">
                <a:defRPr/>
              </a:pPr>
              <a:t>‹#›</a:t>
            </a:fld>
            <a:endParaRPr lang="nl-NL" sz="1200" b="1" dirty="0">
              <a:solidFill>
                <a:srgbClr val="FFFFFF"/>
              </a:solidFill>
              <a:cs typeface="Arial" panose="020B0604020202020204" pitchFamily="34" charset="0"/>
            </a:endParaRPr>
          </a:p>
        </p:txBody>
      </p:sp>
    </p:spTree>
    <p:extLst>
      <p:ext uri="{BB962C8B-B14F-4D97-AF65-F5344CB8AC3E}">
        <p14:creationId xmlns:p14="http://schemas.microsoft.com/office/powerpoint/2010/main" val="196983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439">
          <p15:clr>
            <a:srgbClr val="FBAE40"/>
          </p15:clr>
        </p15:guide>
        <p15:guide id="2" pos="54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jpe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6.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oleObject" Target="../embeddings/oleObject1.bin"/><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tags" Target="../tags/tag1.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vmlDrawing" Target="../drawings/vmlDrawing1.v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image" Target="../media/image1.jpeg"/><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theme" Target="../theme/theme7.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image" Target="../media/image13.em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4.xml"/><Relationship Id="rId7"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1.jpe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87817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3" r:id="rId3"/>
    <p:sldLayoutId id="214748369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ound Same Side Corner Rectangle 9"/>
          <p:cNvSpPr/>
          <p:nvPr/>
        </p:nvSpPr>
        <p:spPr>
          <a:xfrm rot="16200000">
            <a:off x="9540479" y="-1398985"/>
            <a:ext cx="487364" cy="3285329"/>
          </a:xfrm>
          <a:prstGeom prst="round2SameRect">
            <a:avLst>
              <a:gd name="adj1" fmla="val 49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ound Same Side Corner Rectangle 10"/>
          <p:cNvSpPr/>
          <p:nvPr/>
        </p:nvSpPr>
        <p:spPr>
          <a:xfrm rot="5400000">
            <a:off x="11422856" y="-2382"/>
            <a:ext cx="487364" cy="492122"/>
          </a:xfrm>
          <a:prstGeom prst="round2SameRect">
            <a:avLst>
              <a:gd name="adj1" fmla="val 4941"/>
              <a:gd name="adj2" fmla="val 0"/>
            </a:avLst>
          </a:prstGeom>
          <a:solidFill>
            <a:srgbClr val="33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11438863" y="100558"/>
            <a:ext cx="456472" cy="276999"/>
          </a:xfrm>
          <a:prstGeom prst="rect">
            <a:avLst/>
          </a:prstGeom>
        </p:spPr>
        <p:txBody>
          <a:bodyPr wrap="none">
            <a:spAutoFit/>
          </a:bodyPr>
          <a:lstStyle/>
          <a:p>
            <a:pPr algn="ctr" fontAlgn="auto">
              <a:spcBef>
                <a:spcPts val="0"/>
              </a:spcBef>
              <a:spcAft>
                <a:spcPts val="0"/>
              </a:spcAft>
              <a:defRPr/>
            </a:pPr>
            <a:fld id="{478F02DA-AB65-4DE3-8C32-C1DFFF12922F}" type="slidenum">
              <a:rPr lang="nl-NL" sz="1200" b="0">
                <a:solidFill>
                  <a:schemeClr val="bg1"/>
                </a:solidFill>
                <a:cs typeface="Arial" pitchFamily="34" charset="0"/>
              </a:rPr>
              <a:pPr algn="ctr" fontAlgn="auto">
                <a:spcBef>
                  <a:spcPts val="0"/>
                </a:spcBef>
                <a:spcAft>
                  <a:spcPts val="0"/>
                </a:spcAft>
                <a:defRPr/>
              </a:pPr>
              <a:t>‹#›</a:t>
            </a:fld>
            <a:endParaRPr lang="nl-NL" sz="1200" b="0" dirty="0">
              <a:solidFill>
                <a:schemeClr val="bg1"/>
              </a:solidFill>
              <a:cs typeface="Arial" pitchFamily="34" charset="0"/>
            </a:endParaRPr>
          </a:p>
        </p:txBody>
      </p:sp>
      <p:pic>
        <p:nvPicPr>
          <p:cNvPr id="6146" name="Picture 2" descr="Z:\Arculati_KK\AEGON_Logo+Slogan_3C_direkt szines.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86582" y="6001966"/>
            <a:ext cx="1605417" cy="85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159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7" userDrawn="1">
          <p15:clr>
            <a:srgbClr val="F26B43"/>
          </p15:clr>
        </p15:guide>
        <p15:guide id="2" pos="36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ound Same Side Corner Rectangle 7"/>
          <p:cNvSpPr/>
          <p:nvPr/>
        </p:nvSpPr>
        <p:spPr>
          <a:xfrm rot="16200000">
            <a:off x="9540479" y="-1398985"/>
            <a:ext cx="487364" cy="3285329"/>
          </a:xfrm>
          <a:prstGeom prst="round2SameRect">
            <a:avLst>
              <a:gd name="adj1" fmla="val 49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ound Same Side Corner Rectangle 8"/>
          <p:cNvSpPr/>
          <p:nvPr/>
        </p:nvSpPr>
        <p:spPr>
          <a:xfrm rot="5400000">
            <a:off x="11422856" y="-2382"/>
            <a:ext cx="487364" cy="492122"/>
          </a:xfrm>
          <a:prstGeom prst="round2SameRect">
            <a:avLst>
              <a:gd name="adj1" fmla="val 4941"/>
              <a:gd name="adj2" fmla="val 0"/>
            </a:avLst>
          </a:prstGeom>
          <a:solidFill>
            <a:srgbClr val="33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11438863" y="100558"/>
            <a:ext cx="456472" cy="276999"/>
          </a:xfrm>
          <a:prstGeom prst="rect">
            <a:avLst/>
          </a:prstGeom>
        </p:spPr>
        <p:txBody>
          <a:bodyPr wrap="none">
            <a:spAutoFit/>
          </a:bodyPr>
          <a:lstStyle/>
          <a:p>
            <a:pPr algn="ctr" fontAlgn="auto">
              <a:spcBef>
                <a:spcPts val="0"/>
              </a:spcBef>
              <a:spcAft>
                <a:spcPts val="0"/>
              </a:spcAft>
              <a:defRPr/>
            </a:pPr>
            <a:fld id="{478F02DA-AB65-4DE3-8C32-C1DFFF12922F}" type="slidenum">
              <a:rPr lang="nl-NL" sz="1200" b="0">
                <a:solidFill>
                  <a:schemeClr val="bg1"/>
                </a:solidFill>
                <a:cs typeface="Arial" pitchFamily="34" charset="0"/>
              </a:rPr>
              <a:pPr algn="ctr" fontAlgn="auto">
                <a:spcBef>
                  <a:spcPts val="0"/>
                </a:spcBef>
                <a:spcAft>
                  <a:spcPts val="0"/>
                </a:spcAft>
                <a:defRPr/>
              </a:pPr>
              <a:t>‹#›</a:t>
            </a:fld>
            <a:endParaRPr lang="nl-NL" sz="1200" b="0" dirty="0">
              <a:solidFill>
                <a:schemeClr val="bg1"/>
              </a:solidFill>
              <a:cs typeface="Arial" pitchFamily="34" charset="0"/>
            </a:endParaRPr>
          </a:p>
        </p:txBody>
      </p:sp>
      <p:pic>
        <p:nvPicPr>
          <p:cNvPr id="6" name="Picture 2" descr="Z:\Arculati_KK\AEGON_Logo+Slogan_3C_direkt szines.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586582" y="6001966"/>
            <a:ext cx="1605417" cy="85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3832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5" r:id="rId5"/>
    <p:sldLayoutId id="2147483666" r:id="rId6"/>
    <p:sldLayoutId id="2147483692" r:id="rId7"/>
    <p:sldLayoutId id="2147483693" r:id="rId8"/>
    <p:sldLayoutId id="2147483664" r:id="rId9"/>
    <p:sldLayoutId id="2147483676" r:id="rId10"/>
    <p:sldLayoutId id="2147483677" r:id="rId11"/>
    <p:sldLayoutId id="2147483675"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7">
          <p15:clr>
            <a:srgbClr val="F26B43"/>
          </p15:clr>
        </p15:guide>
        <p15:guide id="2" pos="34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ound Same Side Corner Rectangle 8"/>
          <p:cNvSpPr/>
          <p:nvPr/>
        </p:nvSpPr>
        <p:spPr>
          <a:xfrm rot="16200000">
            <a:off x="9540479" y="-1398985"/>
            <a:ext cx="487364" cy="3285329"/>
          </a:xfrm>
          <a:prstGeom prst="round2SameRect">
            <a:avLst>
              <a:gd name="adj1" fmla="val 49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ound Same Side Corner Rectangle 9"/>
          <p:cNvSpPr/>
          <p:nvPr/>
        </p:nvSpPr>
        <p:spPr>
          <a:xfrm rot="5400000">
            <a:off x="11422856" y="-2382"/>
            <a:ext cx="487364" cy="492122"/>
          </a:xfrm>
          <a:prstGeom prst="round2SameRect">
            <a:avLst>
              <a:gd name="adj1" fmla="val 4941"/>
              <a:gd name="adj2" fmla="val 0"/>
            </a:avLst>
          </a:prstGeom>
          <a:solidFill>
            <a:srgbClr val="33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11438863" y="100558"/>
            <a:ext cx="456472" cy="276999"/>
          </a:xfrm>
          <a:prstGeom prst="rect">
            <a:avLst/>
          </a:prstGeom>
        </p:spPr>
        <p:txBody>
          <a:bodyPr wrap="none">
            <a:spAutoFit/>
          </a:bodyPr>
          <a:lstStyle/>
          <a:p>
            <a:pPr algn="ctr" fontAlgn="auto">
              <a:spcBef>
                <a:spcPts val="0"/>
              </a:spcBef>
              <a:spcAft>
                <a:spcPts val="0"/>
              </a:spcAft>
              <a:defRPr/>
            </a:pPr>
            <a:fld id="{478F02DA-AB65-4DE3-8C32-C1DFFF12922F}" type="slidenum">
              <a:rPr lang="nl-NL" sz="1200" b="0">
                <a:solidFill>
                  <a:schemeClr val="bg1"/>
                </a:solidFill>
                <a:cs typeface="Arial" pitchFamily="34" charset="0"/>
              </a:rPr>
              <a:pPr algn="ctr" fontAlgn="auto">
                <a:spcBef>
                  <a:spcPts val="0"/>
                </a:spcBef>
                <a:spcAft>
                  <a:spcPts val="0"/>
                </a:spcAft>
                <a:defRPr/>
              </a:pPr>
              <a:t>‹#›</a:t>
            </a:fld>
            <a:endParaRPr lang="nl-NL" sz="1200" b="0" dirty="0">
              <a:solidFill>
                <a:schemeClr val="bg1"/>
              </a:solidFill>
              <a:cs typeface="Arial" pitchFamily="34" charset="0"/>
            </a:endParaRPr>
          </a:p>
        </p:txBody>
      </p:sp>
      <p:pic>
        <p:nvPicPr>
          <p:cNvPr id="6" name="Picture 2" descr="Z:\Arculati_KK\AEGON_Logo+Slogan_3C_direkt szines.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586582" y="6001966"/>
            <a:ext cx="1605417" cy="85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7232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7">
          <p15:clr>
            <a:srgbClr val="F26B43"/>
          </p15:clr>
        </p15:guide>
        <p15:guide id="2" pos="3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ound Same Side Corner Rectangle 9"/>
          <p:cNvSpPr/>
          <p:nvPr/>
        </p:nvSpPr>
        <p:spPr>
          <a:xfrm rot="16200000">
            <a:off x="9540479" y="-1398985"/>
            <a:ext cx="487364" cy="3285329"/>
          </a:xfrm>
          <a:prstGeom prst="round2SameRect">
            <a:avLst>
              <a:gd name="adj1" fmla="val 49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ound Same Side Corner Rectangle 10"/>
          <p:cNvSpPr/>
          <p:nvPr/>
        </p:nvSpPr>
        <p:spPr>
          <a:xfrm rot="5400000">
            <a:off x="11422856" y="-2382"/>
            <a:ext cx="487364" cy="492122"/>
          </a:xfrm>
          <a:prstGeom prst="round2SameRect">
            <a:avLst>
              <a:gd name="adj1" fmla="val 4941"/>
              <a:gd name="adj2" fmla="val 0"/>
            </a:avLst>
          </a:prstGeom>
          <a:solidFill>
            <a:srgbClr val="33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11438863" y="100558"/>
            <a:ext cx="456472" cy="276999"/>
          </a:xfrm>
          <a:prstGeom prst="rect">
            <a:avLst/>
          </a:prstGeom>
        </p:spPr>
        <p:txBody>
          <a:bodyPr wrap="none">
            <a:spAutoFit/>
          </a:bodyPr>
          <a:lstStyle/>
          <a:p>
            <a:pPr algn="ctr" fontAlgn="auto">
              <a:spcBef>
                <a:spcPts val="0"/>
              </a:spcBef>
              <a:spcAft>
                <a:spcPts val="0"/>
              </a:spcAft>
              <a:defRPr/>
            </a:pPr>
            <a:fld id="{478F02DA-AB65-4DE3-8C32-C1DFFF12922F}" type="slidenum">
              <a:rPr lang="nl-NL" sz="1200" b="0">
                <a:solidFill>
                  <a:schemeClr val="bg1"/>
                </a:solidFill>
                <a:cs typeface="Arial" pitchFamily="34" charset="0"/>
              </a:rPr>
              <a:pPr algn="ctr" fontAlgn="auto">
                <a:spcBef>
                  <a:spcPts val="0"/>
                </a:spcBef>
                <a:spcAft>
                  <a:spcPts val="0"/>
                </a:spcAft>
                <a:defRPr/>
              </a:pPr>
              <a:t>‹#›</a:t>
            </a:fld>
            <a:endParaRPr lang="nl-NL" sz="1200" b="0" dirty="0">
              <a:solidFill>
                <a:schemeClr val="bg1"/>
              </a:solidFill>
              <a:cs typeface="Arial" pitchFamily="34" charset="0"/>
            </a:endParaRPr>
          </a:p>
        </p:txBody>
      </p:sp>
      <p:pic>
        <p:nvPicPr>
          <p:cNvPr id="8" name="Picture 2" descr="Z:\Arculati_KK\AEGON_Logo+Slogan_3C_direkt szines.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586582" y="6001966"/>
            <a:ext cx="1605417" cy="85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11610"/>
      </p:ext>
    </p:extLst>
  </p:cSld>
  <p:clrMap bg1="lt1" tx1="dk1" bg2="lt2" tx2="dk2" accent1="accent1" accent2="accent2" accent3="accent3" accent4="accent4" accent5="accent5" accent6="accent6" hlink="hlink" folHlink="folHlink"/>
  <p:sldLayoutIdLst>
    <p:sldLayoutId id="2147483671" r:id="rId1"/>
    <p:sldLayoutId id="2147483663" r:id="rId2"/>
    <p:sldLayoutId id="2147483667" r:id="rId3"/>
    <p:sldLayoutId id="2147483668" r:id="rId4"/>
    <p:sldLayoutId id="2147483672" r:id="rId5"/>
    <p:sldLayoutId id="214748366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7">
          <p15:clr>
            <a:srgbClr val="F26B43"/>
          </p15:clr>
        </p15:guide>
        <p15:guide id="2" pos="3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ound Same Side Corner Rectangle 7"/>
          <p:cNvSpPr/>
          <p:nvPr/>
        </p:nvSpPr>
        <p:spPr>
          <a:xfrm rot="16200000">
            <a:off x="9540479" y="-1398985"/>
            <a:ext cx="487364" cy="3285329"/>
          </a:xfrm>
          <a:prstGeom prst="round2SameRect">
            <a:avLst>
              <a:gd name="adj1" fmla="val 49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9" name="Round Same Side Corner Rectangle 8"/>
          <p:cNvSpPr/>
          <p:nvPr/>
        </p:nvSpPr>
        <p:spPr>
          <a:xfrm rot="5400000">
            <a:off x="11422856" y="-2382"/>
            <a:ext cx="487364" cy="492122"/>
          </a:xfrm>
          <a:prstGeom prst="round2SameRect">
            <a:avLst>
              <a:gd name="adj1" fmla="val 4941"/>
              <a:gd name="adj2" fmla="val 0"/>
            </a:avLst>
          </a:prstGeom>
          <a:solidFill>
            <a:srgbClr val="33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4" name="Rechthoek 3"/>
          <p:cNvSpPr/>
          <p:nvPr/>
        </p:nvSpPr>
        <p:spPr>
          <a:xfrm>
            <a:off x="11438863" y="100558"/>
            <a:ext cx="456472" cy="276999"/>
          </a:xfrm>
          <a:prstGeom prst="rect">
            <a:avLst/>
          </a:prstGeom>
        </p:spPr>
        <p:txBody>
          <a:bodyPr wrap="none">
            <a:spAutoFit/>
          </a:bodyPr>
          <a:lstStyle/>
          <a:p>
            <a:pPr algn="ctr">
              <a:defRPr/>
            </a:pPr>
            <a:fld id="{478F02DA-AB65-4DE3-8C32-C1DFFF12922F}" type="slidenum">
              <a:rPr lang="nl-NL" sz="1200">
                <a:solidFill>
                  <a:srgbClr val="FFFFFF"/>
                </a:solidFill>
                <a:cs typeface="Arial" pitchFamily="34" charset="0"/>
              </a:rPr>
              <a:pPr algn="ctr">
                <a:defRPr/>
              </a:pPr>
              <a:t>‹#›</a:t>
            </a:fld>
            <a:endParaRPr lang="nl-NL" sz="1200" dirty="0">
              <a:solidFill>
                <a:srgbClr val="FFFFFF"/>
              </a:solidFill>
              <a:cs typeface="Arial" pitchFamily="34" charset="0"/>
            </a:endParaRPr>
          </a:p>
        </p:txBody>
      </p:sp>
      <p:pic>
        <p:nvPicPr>
          <p:cNvPr id="7" name="Picture 2" descr="Z:\Arculati_KK\AEGON_Logo+Slogan_3C_direkt szines.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002337" y="6223653"/>
            <a:ext cx="1189663" cy="63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9756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7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7">
          <p15:clr>
            <a:srgbClr val="F26B43"/>
          </p15:clr>
        </p15:guide>
        <p15:guide id="2" pos="3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3"/>
            </p:custDataLst>
            <p:extLst>
              <p:ext uri="{D42A27DB-BD31-4B8C-83A1-F6EECF244321}">
                <p14:modId xmlns:p14="http://schemas.microsoft.com/office/powerpoint/2010/main" val="37374132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0" name="think-cell Slide" r:id="rId34" imgW="216" imgH="216" progId="TCLayout.ActiveDocument.1">
                  <p:embed/>
                </p:oleObj>
              </mc:Choice>
              <mc:Fallback>
                <p:oleObj name="think-cell Slide" r:id="rId34" imgW="216" imgH="216" progId="TCLayout.ActiveDocument.1">
                  <p:embed/>
                  <p:pic>
                    <p:nvPicPr>
                      <p:cNvPr id="0" name=""/>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8" name="Round Same Side Corner Rectangle 7"/>
          <p:cNvSpPr/>
          <p:nvPr/>
        </p:nvSpPr>
        <p:spPr>
          <a:xfrm rot="16200000">
            <a:off x="9540479" y="-1398985"/>
            <a:ext cx="487364" cy="3285329"/>
          </a:xfrm>
          <a:prstGeom prst="round2SameRect">
            <a:avLst>
              <a:gd name="adj1" fmla="val 49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9" name="Round Same Side Corner Rectangle 8"/>
          <p:cNvSpPr/>
          <p:nvPr/>
        </p:nvSpPr>
        <p:spPr>
          <a:xfrm rot="5400000">
            <a:off x="11422856" y="-2382"/>
            <a:ext cx="487364" cy="492122"/>
          </a:xfrm>
          <a:prstGeom prst="round2SameRect">
            <a:avLst>
              <a:gd name="adj1" fmla="val 4941"/>
              <a:gd name="adj2" fmla="val 0"/>
            </a:avLst>
          </a:prstGeom>
          <a:solidFill>
            <a:srgbClr val="33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4" name="Rechthoek 3"/>
          <p:cNvSpPr/>
          <p:nvPr/>
        </p:nvSpPr>
        <p:spPr>
          <a:xfrm>
            <a:off x="11438863" y="100558"/>
            <a:ext cx="456472" cy="276999"/>
          </a:xfrm>
          <a:prstGeom prst="rect">
            <a:avLst/>
          </a:prstGeom>
        </p:spPr>
        <p:txBody>
          <a:bodyPr wrap="none">
            <a:spAutoFit/>
          </a:bodyPr>
          <a:lstStyle/>
          <a:p>
            <a:pPr algn="ctr">
              <a:defRPr/>
            </a:pPr>
            <a:fld id="{478F02DA-AB65-4DE3-8C32-C1DFFF12922F}" type="slidenum">
              <a:rPr lang="nl-NL" sz="1200">
                <a:solidFill>
                  <a:srgbClr val="FFFFFF"/>
                </a:solidFill>
                <a:cs typeface="Arial" pitchFamily="34" charset="0"/>
              </a:rPr>
              <a:pPr algn="ctr">
                <a:defRPr/>
              </a:pPr>
              <a:t>‹#›</a:t>
            </a:fld>
            <a:endParaRPr lang="nl-NL" sz="1200" dirty="0">
              <a:solidFill>
                <a:srgbClr val="FFFFFF"/>
              </a:solidFill>
              <a:cs typeface="Arial" pitchFamily="34" charset="0"/>
            </a:endParaRPr>
          </a:p>
        </p:txBody>
      </p:sp>
      <p:pic>
        <p:nvPicPr>
          <p:cNvPr id="10" name="Picture 2" descr="Z:\Arculati_KK\AEGON_Logo+Slogan_3C_direkt szines.jpg"/>
          <p:cNvPicPr>
            <a:picLocks noChangeAspect="1" noChangeArrowheads="1"/>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a:off x="11002337" y="6234509"/>
            <a:ext cx="1189663" cy="63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604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7">
          <p15:clr>
            <a:srgbClr val="F26B43"/>
          </p15:clr>
        </p15:guide>
        <p15:guide id="2" pos="3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ound Same Side Corner Rectangle 9"/>
          <p:cNvSpPr/>
          <p:nvPr/>
        </p:nvSpPr>
        <p:spPr>
          <a:xfrm rot="16200000">
            <a:off x="9540479" y="-1398985"/>
            <a:ext cx="487364" cy="3285329"/>
          </a:xfrm>
          <a:prstGeom prst="round2SameRect">
            <a:avLst>
              <a:gd name="adj1" fmla="val 49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11" name="Round Same Side Corner Rectangle 10"/>
          <p:cNvSpPr/>
          <p:nvPr/>
        </p:nvSpPr>
        <p:spPr>
          <a:xfrm rot="5400000">
            <a:off x="11422856" y="-2382"/>
            <a:ext cx="487364" cy="492122"/>
          </a:xfrm>
          <a:prstGeom prst="round2SameRect">
            <a:avLst>
              <a:gd name="adj1" fmla="val 4941"/>
              <a:gd name="adj2" fmla="val 0"/>
            </a:avLst>
          </a:prstGeom>
          <a:solidFill>
            <a:srgbClr val="33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7" name="Rechthoek 6"/>
          <p:cNvSpPr/>
          <p:nvPr/>
        </p:nvSpPr>
        <p:spPr>
          <a:xfrm>
            <a:off x="11438863" y="100558"/>
            <a:ext cx="456472" cy="276999"/>
          </a:xfrm>
          <a:prstGeom prst="rect">
            <a:avLst/>
          </a:prstGeom>
        </p:spPr>
        <p:txBody>
          <a:bodyPr wrap="none">
            <a:spAutoFit/>
          </a:bodyPr>
          <a:lstStyle/>
          <a:p>
            <a:pPr algn="ctr">
              <a:defRPr/>
            </a:pPr>
            <a:fld id="{478F02DA-AB65-4DE3-8C32-C1DFFF12922F}" type="slidenum">
              <a:rPr lang="nl-NL" sz="1200">
                <a:solidFill>
                  <a:srgbClr val="FFFFFF"/>
                </a:solidFill>
                <a:cs typeface="Arial" pitchFamily="34" charset="0"/>
              </a:rPr>
              <a:pPr algn="ctr">
                <a:defRPr/>
              </a:pPr>
              <a:t>‹#›</a:t>
            </a:fld>
            <a:endParaRPr lang="nl-NL" sz="1200" dirty="0">
              <a:solidFill>
                <a:srgbClr val="FFFFFF"/>
              </a:solidFill>
              <a:cs typeface="Arial" pitchFamily="34" charset="0"/>
            </a:endParaRPr>
          </a:p>
        </p:txBody>
      </p:sp>
      <p:pic>
        <p:nvPicPr>
          <p:cNvPr id="8" name="Picture 2" descr="Z:\Arculati_KK\AEGON_Logo+Slogan_3C_direkt szines.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002337" y="6234509"/>
            <a:ext cx="1189663" cy="63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37117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7">
          <p15:clr>
            <a:srgbClr val="F26B43"/>
          </p15:clr>
        </p15:guide>
        <p15:guide id="2" pos="3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ound Same Side Corner Rectangle 7"/>
          <p:cNvSpPr/>
          <p:nvPr/>
        </p:nvSpPr>
        <p:spPr>
          <a:xfrm rot="16200000">
            <a:off x="9540479" y="-1398985"/>
            <a:ext cx="487364" cy="3285329"/>
          </a:xfrm>
          <a:prstGeom prst="round2SameRect">
            <a:avLst>
              <a:gd name="adj1" fmla="val 494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9" name="Round Same Side Corner Rectangle 8"/>
          <p:cNvSpPr/>
          <p:nvPr/>
        </p:nvSpPr>
        <p:spPr>
          <a:xfrm rot="5400000">
            <a:off x="11422856" y="-2382"/>
            <a:ext cx="487364" cy="492122"/>
          </a:xfrm>
          <a:prstGeom prst="round2SameRect">
            <a:avLst>
              <a:gd name="adj1" fmla="val 4941"/>
              <a:gd name="adj2" fmla="val 0"/>
            </a:avLst>
          </a:prstGeom>
          <a:solidFill>
            <a:srgbClr val="33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4" name="Rechthoek 3"/>
          <p:cNvSpPr/>
          <p:nvPr/>
        </p:nvSpPr>
        <p:spPr>
          <a:xfrm>
            <a:off x="11438863" y="100558"/>
            <a:ext cx="456472" cy="276999"/>
          </a:xfrm>
          <a:prstGeom prst="rect">
            <a:avLst/>
          </a:prstGeom>
        </p:spPr>
        <p:txBody>
          <a:bodyPr wrap="none">
            <a:spAutoFit/>
          </a:bodyPr>
          <a:lstStyle/>
          <a:p>
            <a:pPr algn="ctr">
              <a:defRPr/>
            </a:pPr>
            <a:fld id="{478F02DA-AB65-4DE3-8C32-C1DFFF12922F}" type="slidenum">
              <a:rPr lang="nl-NL" sz="1200">
                <a:solidFill>
                  <a:srgbClr val="FFFFFF"/>
                </a:solidFill>
                <a:cs typeface="Arial" pitchFamily="34" charset="0"/>
              </a:rPr>
              <a:pPr algn="ctr">
                <a:defRPr/>
              </a:pPr>
              <a:t>‹#›</a:t>
            </a:fld>
            <a:endParaRPr lang="nl-NL" sz="1200" dirty="0">
              <a:solidFill>
                <a:srgbClr val="FFFFFF"/>
              </a:solidFill>
              <a:cs typeface="Arial" pitchFamily="34" charset="0"/>
            </a:endParaRPr>
          </a:p>
        </p:txBody>
      </p:sp>
      <p:pic>
        <p:nvPicPr>
          <p:cNvPr id="7" name="Picture 2" descr="Z:\Arculati_KK\AEGON_Logo+Slogan_3C_direkt szines.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994056" y="6234509"/>
            <a:ext cx="1189663" cy="63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1601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7">
          <p15:clr>
            <a:srgbClr val="F26B43"/>
          </p15:clr>
        </p15:guide>
        <p15:guide id="2" pos="3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hyperlink" Target="mailto:vagyonadmin@aegon.hu" TargetMode="External"/><Relationship Id="rId7" Type="http://schemas.openxmlformats.org/officeDocument/2006/relationships/hyperlink" Target="mailto:Csuppely.Csaba@aegon.hu" TargetMode="External"/><Relationship Id="rId2" Type="http://schemas.openxmlformats.org/officeDocument/2006/relationships/hyperlink" Target="mailto:vagyonuzletag@aegon.hu" TargetMode="External"/><Relationship Id="rId1" Type="http://schemas.openxmlformats.org/officeDocument/2006/relationships/slideLayout" Target="../slideLayouts/slideLayout51.xml"/><Relationship Id="rId6" Type="http://schemas.openxmlformats.org/officeDocument/2006/relationships/hyperlink" Target="mailto:Kiss.Aniko@aegon.hu" TargetMode="External"/><Relationship Id="rId5" Type="http://schemas.openxmlformats.org/officeDocument/2006/relationships/hyperlink" Target="mailto:Kirchknopf.Gabor@aegon.hu" TargetMode="External"/><Relationship Id="rId4" Type="http://schemas.openxmlformats.org/officeDocument/2006/relationships/hyperlink" Target="mailto:vagyonkar@aegon.h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cstate="print">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val="0"/>
              </a:ext>
            </a:extLst>
          </a:blip>
          <a:srcRect t="7767" b="7767"/>
          <a:stretch>
            <a:fillRect/>
          </a:stretch>
        </p:blipFill>
        <p:spPr/>
      </p:pic>
      <p:sp>
        <p:nvSpPr>
          <p:cNvPr id="3" name="Title 2"/>
          <p:cNvSpPr>
            <a:spLocks noGrp="1"/>
          </p:cNvSpPr>
          <p:nvPr>
            <p:ph type="ctrTitle"/>
          </p:nvPr>
        </p:nvSpPr>
        <p:spPr>
          <a:xfrm>
            <a:off x="1540042" y="3777918"/>
            <a:ext cx="9095873" cy="1309474"/>
          </a:xfrm>
          <a:solidFill>
            <a:schemeClr val="bg1">
              <a:lumMod val="50000"/>
              <a:alpha val="79000"/>
            </a:schemeClr>
          </a:solidFill>
        </p:spPr>
        <p:txBody>
          <a:bodyPr/>
          <a:lstStyle/>
          <a:p>
            <a:r>
              <a:rPr lang="hu-HU" b="1" dirty="0" smtClean="0"/>
              <a:t>Trend Master</a:t>
            </a:r>
            <a:br>
              <a:rPr lang="hu-HU" b="1" dirty="0" smtClean="0"/>
            </a:br>
            <a:r>
              <a:rPr lang="hu-HU" b="1" dirty="0" smtClean="0"/>
              <a:t>vállalkozói vagyonbiztosítás</a:t>
            </a:r>
            <a:endParaRPr lang="nl-NL" b="1" dirty="0"/>
          </a:p>
        </p:txBody>
      </p:sp>
      <p:sp>
        <p:nvSpPr>
          <p:cNvPr id="4" name="Subtitle 3"/>
          <p:cNvSpPr>
            <a:spLocks noGrp="1"/>
          </p:cNvSpPr>
          <p:nvPr>
            <p:ph type="subTitle" idx="1"/>
          </p:nvPr>
        </p:nvSpPr>
        <p:spPr/>
        <p:txBody>
          <a:bodyPr/>
          <a:lstStyle/>
          <a:p>
            <a:r>
              <a:rPr lang="hu-HU" dirty="0" smtClean="0"/>
              <a:t>Kirchknopf Gábor</a:t>
            </a:r>
            <a:endParaRPr lang="nl-NL" dirty="0"/>
          </a:p>
        </p:txBody>
      </p:sp>
      <p:sp>
        <p:nvSpPr>
          <p:cNvPr id="5" name="Text Placeholder 4"/>
          <p:cNvSpPr>
            <a:spLocks noGrp="1"/>
          </p:cNvSpPr>
          <p:nvPr>
            <p:ph type="body" sz="quarter" idx="11"/>
          </p:nvPr>
        </p:nvSpPr>
        <p:spPr>
          <a:xfrm>
            <a:off x="1731963" y="5633031"/>
            <a:ext cx="5608637" cy="796911"/>
          </a:xfrm>
        </p:spPr>
        <p:txBody>
          <a:bodyPr/>
          <a:lstStyle/>
          <a:p>
            <a:pPr>
              <a:lnSpc>
                <a:spcPct val="100000"/>
              </a:lnSpc>
              <a:spcBef>
                <a:spcPts val="0"/>
              </a:spcBef>
            </a:pPr>
            <a:r>
              <a:rPr lang="hu-HU" dirty="0" smtClean="0"/>
              <a:t>vállalati termék </a:t>
            </a:r>
            <a:r>
              <a:rPr lang="hu-HU" dirty="0" err="1" smtClean="0"/>
              <a:t>key</a:t>
            </a:r>
            <a:r>
              <a:rPr lang="hu-HU" dirty="0" smtClean="0"/>
              <a:t> account </a:t>
            </a:r>
            <a:r>
              <a:rPr lang="hu-HU" dirty="0" err="1" smtClean="0"/>
              <a:t>manager</a:t>
            </a:r>
            <a:endParaRPr lang="hu-HU" dirty="0" smtClean="0"/>
          </a:p>
          <a:p>
            <a:pPr>
              <a:lnSpc>
                <a:spcPct val="100000"/>
              </a:lnSpc>
              <a:spcBef>
                <a:spcPts val="300"/>
              </a:spcBef>
            </a:pPr>
            <a:r>
              <a:rPr lang="hu-HU" dirty="0" smtClean="0"/>
              <a:t>Alkuszi és Banki Igazgatóság</a:t>
            </a:r>
            <a:endParaRPr lang="nl-NL" dirty="0"/>
          </a:p>
        </p:txBody>
      </p:sp>
      <p:sp>
        <p:nvSpPr>
          <p:cNvPr id="6" name="Szöveg helye 4"/>
          <p:cNvSpPr txBox="1">
            <a:spLocks/>
          </p:cNvSpPr>
          <p:nvPr/>
        </p:nvSpPr>
        <p:spPr>
          <a:xfrm>
            <a:off x="6512105" y="6382100"/>
            <a:ext cx="2687954" cy="288199"/>
          </a:xfrm>
          <a:prstGeom prst="rect">
            <a:avLst/>
          </a:prstGeom>
        </p:spPr>
        <p:txBody>
          <a:bodyPr>
            <a:normAutofit/>
          </a:bodyPr>
          <a:lstStyle>
            <a:lvl1pPr marL="342900" indent="-342900" algn="l" rtl="0" fontAlgn="base">
              <a:spcBef>
                <a:spcPct val="20000"/>
              </a:spcBef>
              <a:spcAft>
                <a:spcPct val="0"/>
              </a:spcAft>
              <a:buFont typeface="Arial" charset="0"/>
              <a:defRPr sz="1200" kern="1200">
                <a:solidFill>
                  <a:schemeClr val="tx1"/>
                </a:solidFill>
                <a:latin typeface="+mn-lt"/>
                <a:ea typeface="+mn-ea"/>
                <a:cs typeface="+mn-cs"/>
              </a:defRPr>
            </a:lvl1pPr>
            <a:lvl2pPr algn="l" rtl="0" fontAlgn="base">
              <a:spcBef>
                <a:spcPct val="20000"/>
              </a:spcBef>
              <a:spcAft>
                <a:spcPct val="0"/>
              </a:spcAft>
              <a:buFont typeface="Arial" charset="0"/>
              <a:defRPr sz="1400" kern="1200">
                <a:solidFill>
                  <a:schemeClr val="bg1"/>
                </a:solidFill>
                <a:latin typeface="+mn-lt"/>
                <a:ea typeface="+mn-ea"/>
                <a:cs typeface="+mn-cs"/>
              </a:defRPr>
            </a:lvl2pPr>
            <a:lvl3pPr marL="1143000" indent="-228600" algn="l" rtl="0" fontAlgn="base">
              <a:spcBef>
                <a:spcPct val="20000"/>
              </a:spcBef>
              <a:spcAft>
                <a:spcPct val="0"/>
              </a:spcAft>
              <a:buFont typeface="Arial" charset="0"/>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base" latinLnBrk="0" hangingPunct="1">
              <a:lnSpc>
                <a:spcPct val="100000"/>
              </a:lnSpc>
              <a:spcBef>
                <a:spcPct val="20000"/>
              </a:spcBef>
              <a:spcAft>
                <a:spcPct val="0"/>
              </a:spcAft>
              <a:buClrTx/>
              <a:buSzTx/>
              <a:buFont typeface="Arial" charset="0"/>
              <a:buNone/>
              <a:tabLst/>
              <a:defRPr/>
            </a:pPr>
            <a:r>
              <a:rPr kumimoji="0" lang="hu-HU" sz="1000" b="0" i="0" u="none" strike="noStrike" kern="1200" cap="none" spc="0" normalizeH="0" baseline="0" noProof="0" smtClean="0">
                <a:ln>
                  <a:noFill/>
                </a:ln>
                <a:solidFill>
                  <a:sysClr val="windowText" lastClr="000000"/>
                </a:solidFill>
                <a:effectLst/>
                <a:uLnTx/>
                <a:uFillTx/>
                <a:latin typeface="Verdana"/>
              </a:rPr>
              <a:t>Forrás: Vállalati Vagyon Üzletág</a:t>
            </a:r>
            <a:endParaRPr kumimoji="0" lang="hu-HU" sz="1000" b="0" i="0" u="none" strike="noStrike" kern="1200" cap="none" spc="0" normalizeH="0" baseline="0" noProof="0" dirty="0">
              <a:ln>
                <a:noFill/>
              </a:ln>
              <a:solidFill>
                <a:sysClr val="windowText" lastClr="000000"/>
              </a:solidFill>
              <a:effectLst/>
              <a:uLnTx/>
              <a:uFillTx/>
              <a:latin typeface="Verdana"/>
            </a:endParaRPr>
          </a:p>
        </p:txBody>
      </p:sp>
    </p:spTree>
    <p:extLst>
      <p:ext uri="{BB962C8B-B14F-4D97-AF65-F5344CB8AC3E}">
        <p14:creationId xmlns:p14="http://schemas.microsoft.com/office/powerpoint/2010/main" val="32251086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58" y="493694"/>
            <a:ext cx="7409264" cy="619732"/>
          </a:xfrm>
        </p:spPr>
        <p:txBody>
          <a:bodyPr/>
          <a:lstStyle/>
          <a:p>
            <a:r>
              <a:rPr lang="hu-HU" dirty="0" smtClean="0"/>
              <a:t>Előnyök, dokumentáció, kárrendezés</a:t>
            </a:r>
            <a:endParaRPr lang="nl-NL" dirty="0"/>
          </a:p>
        </p:txBody>
      </p:sp>
      <p:sp>
        <p:nvSpPr>
          <p:cNvPr id="4" name="Text Placeholder 3"/>
          <p:cNvSpPr>
            <a:spLocks noGrp="1"/>
          </p:cNvSpPr>
          <p:nvPr>
            <p:ph type="body" sz="quarter" idx="13"/>
          </p:nvPr>
        </p:nvSpPr>
        <p:spPr>
          <a:xfrm>
            <a:off x="411260" y="1376181"/>
            <a:ext cx="11295466" cy="4820088"/>
          </a:xfrm>
        </p:spPr>
        <p:txBody>
          <a:bodyPr/>
          <a:lstStyle/>
          <a:p>
            <a:pPr marL="0" indent="0">
              <a:lnSpc>
                <a:spcPct val="100000"/>
              </a:lnSpc>
              <a:spcBef>
                <a:spcPts val="1800"/>
              </a:spcBef>
              <a:buNone/>
            </a:pPr>
            <a:r>
              <a:rPr lang="hu-HU" sz="2000" b="1" dirty="0" smtClean="0"/>
              <a:t>Előnyök</a:t>
            </a:r>
          </a:p>
          <a:p>
            <a:pPr marL="228600" lvl="1">
              <a:spcBef>
                <a:spcPts val="600"/>
              </a:spcBef>
              <a:buFont typeface="Arial" panose="020B0604020202020204" pitchFamily="34" charset="0"/>
              <a:buChar char="•"/>
            </a:pPr>
            <a:r>
              <a:rPr lang="hu-HU" dirty="0" smtClean="0">
                <a:solidFill>
                  <a:schemeClr val="tx1"/>
                </a:solidFill>
              </a:rPr>
              <a:t>Kifejezetten az alkuszi igények szerint kialakított termék – alkuszi kerekasztal</a:t>
            </a:r>
          </a:p>
          <a:p>
            <a:pPr marL="228600" lvl="1">
              <a:spcBef>
                <a:spcPts val="600"/>
              </a:spcBef>
              <a:buFont typeface="Arial" panose="020B0604020202020204" pitchFamily="34" charset="0"/>
              <a:buChar char="•"/>
            </a:pPr>
            <a:r>
              <a:rPr lang="hu-HU" dirty="0" smtClean="0">
                <a:solidFill>
                  <a:schemeClr val="tx1"/>
                </a:solidFill>
              </a:rPr>
              <a:t>Moduláris felépítés</a:t>
            </a:r>
          </a:p>
          <a:p>
            <a:pPr marL="228600" lvl="1">
              <a:spcBef>
                <a:spcPts val="600"/>
              </a:spcBef>
              <a:buFont typeface="Arial" panose="020B0604020202020204" pitchFamily="34" charset="0"/>
              <a:buChar char="•"/>
            </a:pPr>
            <a:r>
              <a:rPr lang="hu-HU" dirty="0" smtClean="0">
                <a:solidFill>
                  <a:schemeClr val="tx1"/>
                </a:solidFill>
              </a:rPr>
              <a:t>Gyors díjkalkuláció készítési lehetőség</a:t>
            </a:r>
          </a:p>
          <a:p>
            <a:pPr marL="228600" lvl="1">
              <a:spcBef>
                <a:spcPts val="600"/>
              </a:spcBef>
              <a:buFont typeface="Arial" panose="020B0604020202020204" pitchFamily="34" charset="0"/>
              <a:buChar char="•"/>
            </a:pPr>
            <a:r>
              <a:rPr lang="hu-HU" dirty="0" smtClean="0">
                <a:solidFill>
                  <a:schemeClr val="tx1"/>
                </a:solidFill>
              </a:rPr>
              <a:t>30%-ig szabadon adható üzletpolitikai kedvezmény</a:t>
            </a:r>
          </a:p>
          <a:p>
            <a:pPr marL="228600" lvl="1">
              <a:spcBef>
                <a:spcPts val="600"/>
              </a:spcBef>
              <a:buFont typeface="Arial" panose="020B0604020202020204" pitchFamily="34" charset="0"/>
              <a:buChar char="•"/>
            </a:pPr>
            <a:r>
              <a:rPr lang="hu-HU" dirty="0" smtClean="0">
                <a:solidFill>
                  <a:schemeClr val="tx1"/>
                </a:solidFill>
              </a:rPr>
              <a:t>Főként a kereskedelemben, szolgáltatóiparban széleskörű kötési lehetőség  </a:t>
            </a:r>
          </a:p>
          <a:p>
            <a:pPr marL="0" indent="0">
              <a:lnSpc>
                <a:spcPct val="100000"/>
              </a:lnSpc>
              <a:spcBef>
                <a:spcPts val="1800"/>
              </a:spcBef>
              <a:buNone/>
            </a:pPr>
            <a:r>
              <a:rPr lang="hu-HU" sz="2000" b="1" dirty="0" smtClean="0"/>
              <a:t>Dokumentáció</a:t>
            </a:r>
            <a:endParaRPr lang="hu-HU" sz="2000" b="1" dirty="0"/>
          </a:p>
          <a:p>
            <a:pPr marL="228600" lvl="1">
              <a:spcBef>
                <a:spcPts val="600"/>
              </a:spcBef>
              <a:buFont typeface="Arial" panose="020B0604020202020204" pitchFamily="34" charset="0"/>
              <a:buChar char="•"/>
            </a:pPr>
            <a:r>
              <a:rPr lang="hu-HU" dirty="0" smtClean="0">
                <a:solidFill>
                  <a:schemeClr val="tx1"/>
                </a:solidFill>
              </a:rPr>
              <a:t>Kötvényszámot az ajánlat elektronikus beküldése után, a rögzítést követően kapnak a szerződések,</a:t>
            </a:r>
          </a:p>
          <a:p>
            <a:pPr marL="228600" lvl="1">
              <a:spcBef>
                <a:spcPts val="600"/>
              </a:spcBef>
              <a:buFont typeface="Arial" panose="020B0604020202020204" pitchFamily="34" charset="0"/>
              <a:buChar char="•"/>
            </a:pPr>
            <a:r>
              <a:rPr lang="hu-HU" dirty="0" smtClean="0">
                <a:solidFill>
                  <a:schemeClr val="tx1"/>
                </a:solidFill>
              </a:rPr>
              <a:t>sürgős esetben ez egy nap is lehet.</a:t>
            </a:r>
            <a:endParaRPr lang="hu-HU" dirty="0">
              <a:solidFill>
                <a:schemeClr val="tx1"/>
              </a:solidFill>
            </a:endParaRPr>
          </a:p>
          <a:p>
            <a:pPr marL="228600" lvl="1">
              <a:spcBef>
                <a:spcPts val="600"/>
              </a:spcBef>
              <a:buFont typeface="Arial" panose="020B0604020202020204" pitchFamily="34" charset="0"/>
              <a:buChar char="•"/>
            </a:pPr>
            <a:r>
              <a:rPr lang="hu-HU" dirty="0" smtClean="0">
                <a:solidFill>
                  <a:schemeClr val="tx1"/>
                </a:solidFill>
              </a:rPr>
              <a:t>Fedezetigazolás a kötvényesítés után azonnal, a Partner Kiszolgáló Rendszeren keresztül önkiszolgáló módon nyomtatható.</a:t>
            </a:r>
            <a:endParaRPr lang="hu-HU" b="1" dirty="0" smtClean="0">
              <a:solidFill>
                <a:schemeClr val="tx1"/>
              </a:solidFill>
            </a:endParaRPr>
          </a:p>
          <a:p>
            <a:pPr marL="0" lvl="1" indent="0">
              <a:lnSpc>
                <a:spcPct val="100000"/>
              </a:lnSpc>
              <a:spcBef>
                <a:spcPts val="1800"/>
              </a:spcBef>
              <a:buNone/>
            </a:pPr>
            <a:r>
              <a:rPr lang="hu-HU" b="1" dirty="0" smtClean="0">
                <a:solidFill>
                  <a:schemeClr val="tx1"/>
                </a:solidFill>
              </a:rPr>
              <a:t>Van lehetőség méltányossági kárrendezésre, üzleti szempontok figyelembe vételével.</a:t>
            </a:r>
          </a:p>
          <a:p>
            <a:pPr marL="0" lvl="1" indent="0">
              <a:lnSpc>
                <a:spcPct val="100000"/>
              </a:lnSpc>
              <a:spcBef>
                <a:spcPts val="1800"/>
              </a:spcBef>
              <a:buNone/>
            </a:pPr>
            <a:endParaRPr lang="hu-HU" b="1" dirty="0">
              <a:solidFill>
                <a:schemeClr val="tx1"/>
              </a:solidFill>
            </a:endParaRPr>
          </a:p>
        </p:txBody>
      </p:sp>
      <p:sp>
        <p:nvSpPr>
          <p:cNvPr id="5" name="Text Placeholder 4"/>
          <p:cNvSpPr>
            <a:spLocks noGrp="1"/>
          </p:cNvSpPr>
          <p:nvPr>
            <p:ph type="body" sz="quarter" idx="12"/>
          </p:nvPr>
        </p:nvSpPr>
        <p:spPr/>
        <p:txBody>
          <a:bodyPr/>
          <a:lstStyle/>
          <a:p>
            <a:r>
              <a:rPr lang="hu-HU" dirty="0" smtClean="0"/>
              <a:t>Előnyök, dokumentáció, kárrendezés</a:t>
            </a:r>
            <a:endParaRPr lang="en-GB" dirty="0" smtClean="0"/>
          </a:p>
        </p:txBody>
      </p:sp>
    </p:spTree>
    <p:extLst>
      <p:ext uri="{BB962C8B-B14F-4D97-AF65-F5344CB8AC3E}">
        <p14:creationId xmlns:p14="http://schemas.microsoft.com/office/powerpoint/2010/main" val="36692205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700" b="1" dirty="0"/>
              <a:t>Sikeres értékesítést!</a:t>
            </a:r>
          </a:p>
        </p:txBody>
      </p:sp>
      <p:sp>
        <p:nvSpPr>
          <p:cNvPr id="6" name="Szövegdoboz 5"/>
          <p:cNvSpPr txBox="1"/>
          <p:nvPr/>
        </p:nvSpPr>
        <p:spPr>
          <a:xfrm>
            <a:off x="957200" y="1834779"/>
            <a:ext cx="10873645" cy="3847459"/>
          </a:xfrm>
          <a:prstGeom prst="rect">
            <a:avLst/>
          </a:prstGeom>
          <a:noFill/>
        </p:spPr>
        <p:txBody>
          <a:bodyPr wrap="square" lIns="106930" tIns="53465" rIns="106930" bIns="53465" rtlCol="0">
            <a:spAutoFit/>
          </a:bodyPr>
          <a:lstStyle/>
          <a:p>
            <a:pPr algn="ctr">
              <a:lnSpc>
                <a:spcPct val="150000"/>
              </a:lnSpc>
            </a:pPr>
            <a:r>
              <a:rPr lang="hu-HU" sz="4200" b="1" dirty="0" err="1">
                <a:solidFill>
                  <a:srgbClr val="002060"/>
                </a:solidFill>
                <a:latin typeface="Verdana" pitchFamily="34" charset="0"/>
                <a:ea typeface="Verdana" pitchFamily="34" charset="0"/>
                <a:cs typeface="Verdana" pitchFamily="34" charset="0"/>
              </a:rPr>
              <a:t>alkuszi.aegon.hu</a:t>
            </a:r>
            <a:endParaRPr lang="hu-HU" sz="4200" b="1" dirty="0">
              <a:solidFill>
                <a:srgbClr val="002060"/>
              </a:solidFill>
              <a:latin typeface="Verdana" pitchFamily="34" charset="0"/>
              <a:ea typeface="Verdana" pitchFamily="34" charset="0"/>
              <a:cs typeface="Verdana" pitchFamily="34" charset="0"/>
            </a:endParaRPr>
          </a:p>
          <a:p>
            <a:pPr>
              <a:lnSpc>
                <a:spcPct val="150000"/>
              </a:lnSpc>
            </a:pPr>
            <a:r>
              <a:rPr lang="hu-HU" u="sng" dirty="0">
                <a:solidFill>
                  <a:schemeClr val="accent1"/>
                </a:solidFill>
                <a:latin typeface="Verdana" pitchFamily="34" charset="0"/>
                <a:ea typeface="Verdana" pitchFamily="34" charset="0"/>
                <a:cs typeface="Verdana" pitchFamily="34" charset="0"/>
                <a:hlinkClick r:id="rId2"/>
              </a:rPr>
              <a:t>vagyonuzletag@aegon.hu</a:t>
            </a:r>
            <a:r>
              <a:rPr lang="hu-HU" dirty="0">
                <a:solidFill>
                  <a:srgbClr val="0070C0"/>
                </a:solidFill>
                <a:latin typeface="Verdana" pitchFamily="34" charset="0"/>
                <a:ea typeface="Verdana" pitchFamily="34" charset="0"/>
                <a:cs typeface="Verdana" pitchFamily="34" charset="0"/>
              </a:rPr>
              <a:t> </a:t>
            </a:r>
            <a:r>
              <a:rPr lang="hu-HU" dirty="0">
                <a:latin typeface="Verdana" pitchFamily="34" charset="0"/>
                <a:ea typeface="Verdana" pitchFamily="34" charset="0"/>
                <a:cs typeface="Verdana" pitchFamily="34" charset="0"/>
              </a:rPr>
              <a:t>- ajánlatkérés</a:t>
            </a:r>
            <a:endParaRPr lang="hu-HU" dirty="0">
              <a:solidFill>
                <a:srgbClr val="0070C0"/>
              </a:solidFill>
              <a:latin typeface="Verdana" pitchFamily="34" charset="0"/>
              <a:ea typeface="Verdana" pitchFamily="34" charset="0"/>
              <a:cs typeface="Verdana" pitchFamily="34" charset="0"/>
            </a:endParaRPr>
          </a:p>
          <a:p>
            <a:pPr>
              <a:lnSpc>
                <a:spcPct val="150000"/>
              </a:lnSpc>
            </a:pPr>
            <a:r>
              <a:rPr lang="hu-HU" u="sng" dirty="0">
                <a:solidFill>
                  <a:srgbClr val="0070C0"/>
                </a:solidFill>
                <a:latin typeface="Verdana" pitchFamily="34" charset="0"/>
                <a:ea typeface="Verdana" pitchFamily="34" charset="0"/>
                <a:cs typeface="Verdana" pitchFamily="34" charset="0"/>
                <a:hlinkClick r:id="rId3"/>
              </a:rPr>
              <a:t>vagyonadmin@aegon.hu</a:t>
            </a:r>
            <a:r>
              <a:rPr lang="hu-HU" dirty="0">
                <a:solidFill>
                  <a:srgbClr val="0070C0"/>
                </a:solidFill>
                <a:latin typeface="Verdana" pitchFamily="34" charset="0"/>
                <a:ea typeface="Verdana" pitchFamily="34" charset="0"/>
                <a:cs typeface="Verdana" pitchFamily="34" charset="0"/>
              </a:rPr>
              <a:t> </a:t>
            </a:r>
            <a:r>
              <a:rPr lang="hu-HU" dirty="0">
                <a:latin typeface="Verdana" pitchFamily="34" charset="0"/>
                <a:ea typeface="Verdana" pitchFamily="34" charset="0"/>
                <a:cs typeface="Verdana" pitchFamily="34" charset="0"/>
              </a:rPr>
              <a:t>- állománykezelés</a:t>
            </a:r>
            <a:endParaRPr lang="hu-HU" dirty="0">
              <a:solidFill>
                <a:srgbClr val="0070C0"/>
              </a:solidFill>
              <a:latin typeface="Verdana" pitchFamily="34" charset="0"/>
              <a:ea typeface="Verdana" pitchFamily="34" charset="0"/>
              <a:cs typeface="Verdana" pitchFamily="34" charset="0"/>
            </a:endParaRPr>
          </a:p>
          <a:p>
            <a:pPr>
              <a:lnSpc>
                <a:spcPct val="150000"/>
              </a:lnSpc>
            </a:pPr>
            <a:r>
              <a:rPr lang="hu-HU" u="sng" dirty="0">
                <a:solidFill>
                  <a:srgbClr val="0070C0"/>
                </a:solidFill>
                <a:latin typeface="Verdana" pitchFamily="34" charset="0"/>
                <a:ea typeface="Verdana" pitchFamily="34" charset="0"/>
                <a:cs typeface="Verdana" pitchFamily="34" charset="0"/>
                <a:hlinkClick r:id="rId4"/>
              </a:rPr>
              <a:t>vagyonkar@aegon.hu</a:t>
            </a:r>
            <a:r>
              <a:rPr lang="hu-HU" dirty="0">
                <a:latin typeface="Verdana" pitchFamily="34" charset="0"/>
                <a:ea typeface="Verdana" pitchFamily="34" charset="0"/>
                <a:cs typeface="Verdana" pitchFamily="34" charset="0"/>
              </a:rPr>
              <a:t> – kárbejelentés</a:t>
            </a:r>
          </a:p>
          <a:p>
            <a:endParaRPr lang="hu-HU" dirty="0">
              <a:latin typeface="Verdana" pitchFamily="34" charset="0"/>
              <a:ea typeface="Verdana" pitchFamily="34" charset="0"/>
              <a:cs typeface="Verdana" pitchFamily="34" charset="0"/>
            </a:endParaRPr>
          </a:p>
          <a:p>
            <a:pPr>
              <a:lnSpc>
                <a:spcPct val="150000"/>
              </a:lnSpc>
            </a:pPr>
            <a:r>
              <a:rPr lang="hu-HU" dirty="0">
                <a:latin typeface="Verdana" pitchFamily="34" charset="0"/>
                <a:ea typeface="Verdana" pitchFamily="34" charset="0"/>
                <a:cs typeface="Verdana" pitchFamily="34" charset="0"/>
              </a:rPr>
              <a:t>Kirchknopf Gábor	</a:t>
            </a:r>
            <a:r>
              <a:rPr lang="hu-HU" u="sng" dirty="0">
                <a:solidFill>
                  <a:srgbClr val="0070C0"/>
                </a:solidFill>
                <a:latin typeface="Verdana" pitchFamily="34" charset="0"/>
                <a:ea typeface="Verdana" pitchFamily="34" charset="0"/>
                <a:cs typeface="Verdana" pitchFamily="34" charset="0"/>
                <a:hlinkClick r:id="rId5"/>
              </a:rPr>
              <a:t>Kirchknopf.Gabor@aegon.hu</a:t>
            </a:r>
            <a:r>
              <a:rPr lang="hu-HU" dirty="0">
                <a:latin typeface="Verdana" pitchFamily="34" charset="0"/>
                <a:ea typeface="Verdana" pitchFamily="34" charset="0"/>
                <a:cs typeface="Verdana" pitchFamily="34" charset="0"/>
              </a:rPr>
              <a:t>	+36 30 615-2760</a:t>
            </a:r>
          </a:p>
          <a:p>
            <a:pPr>
              <a:lnSpc>
                <a:spcPct val="150000"/>
              </a:lnSpc>
            </a:pPr>
            <a:r>
              <a:rPr lang="hu-HU" dirty="0">
                <a:latin typeface="Verdana" pitchFamily="34" charset="0"/>
                <a:ea typeface="Verdana" pitchFamily="34" charset="0"/>
                <a:cs typeface="Verdana" pitchFamily="34" charset="0"/>
              </a:rPr>
              <a:t>Kiss Anikó </a:t>
            </a:r>
            <a:r>
              <a:rPr lang="hu-HU" sz="1300" dirty="0">
                <a:latin typeface="Verdana" pitchFamily="34" charset="0"/>
                <a:ea typeface="Verdana" pitchFamily="34" charset="0"/>
                <a:cs typeface="Verdana" pitchFamily="34" charset="0"/>
              </a:rPr>
              <a:t>– Budapest</a:t>
            </a:r>
            <a:r>
              <a:rPr lang="hu-HU" dirty="0">
                <a:latin typeface="Verdana" pitchFamily="34" charset="0"/>
                <a:ea typeface="Verdana" pitchFamily="34" charset="0"/>
                <a:cs typeface="Verdana" pitchFamily="34" charset="0"/>
              </a:rPr>
              <a:t>	</a:t>
            </a:r>
            <a:r>
              <a:rPr lang="hu-HU" u="sng" dirty="0">
                <a:solidFill>
                  <a:srgbClr val="0070C0"/>
                </a:solidFill>
                <a:latin typeface="Verdana" pitchFamily="34" charset="0"/>
                <a:ea typeface="Verdana" pitchFamily="34" charset="0"/>
                <a:cs typeface="Verdana" pitchFamily="34" charset="0"/>
                <a:hlinkClick r:id="rId6"/>
              </a:rPr>
              <a:t>Kiss.Aniko@aegon.hu</a:t>
            </a:r>
            <a:r>
              <a:rPr lang="hu-HU" dirty="0">
                <a:latin typeface="Verdana" pitchFamily="34" charset="0"/>
                <a:ea typeface="Verdana" pitchFamily="34" charset="0"/>
                <a:cs typeface="Verdana" pitchFamily="34" charset="0"/>
              </a:rPr>
              <a:t>		+36 30 817-1759</a:t>
            </a:r>
          </a:p>
          <a:p>
            <a:pPr>
              <a:lnSpc>
                <a:spcPct val="150000"/>
              </a:lnSpc>
            </a:pPr>
            <a:r>
              <a:rPr lang="hu-HU" dirty="0">
                <a:latin typeface="Verdana" pitchFamily="34" charset="0"/>
                <a:ea typeface="Verdana" pitchFamily="34" charset="0"/>
                <a:cs typeface="Verdana" pitchFamily="34" charset="0"/>
              </a:rPr>
              <a:t>Csuppely Csaba	 </a:t>
            </a:r>
            <a:r>
              <a:rPr lang="hu-HU" sz="1300" dirty="0">
                <a:latin typeface="Verdana" pitchFamily="34" charset="0"/>
                <a:ea typeface="Verdana" pitchFamily="34" charset="0"/>
                <a:cs typeface="Verdana" pitchFamily="34" charset="0"/>
              </a:rPr>
              <a:t>- Nyugat</a:t>
            </a:r>
            <a:r>
              <a:rPr lang="hu-HU" dirty="0">
                <a:latin typeface="Verdana" pitchFamily="34" charset="0"/>
                <a:ea typeface="Verdana" pitchFamily="34" charset="0"/>
                <a:cs typeface="Verdana" pitchFamily="34" charset="0"/>
              </a:rPr>
              <a:t>	</a:t>
            </a:r>
            <a:r>
              <a:rPr lang="hu-HU" u="sng" dirty="0">
                <a:solidFill>
                  <a:srgbClr val="0070C0"/>
                </a:solidFill>
                <a:latin typeface="Verdana" pitchFamily="34" charset="0"/>
                <a:ea typeface="Verdana" pitchFamily="34" charset="0"/>
                <a:cs typeface="Verdana" pitchFamily="34" charset="0"/>
                <a:hlinkClick r:id="rId7"/>
              </a:rPr>
              <a:t>Csuppely.Csaba@aegon.hu</a:t>
            </a:r>
            <a:r>
              <a:rPr lang="hu-HU" dirty="0">
                <a:latin typeface="Verdana" pitchFamily="34" charset="0"/>
                <a:ea typeface="Verdana" pitchFamily="34" charset="0"/>
                <a:cs typeface="Verdana" pitchFamily="34" charset="0"/>
              </a:rPr>
              <a:t>	+36 </a:t>
            </a:r>
            <a:r>
              <a:rPr lang="hu-HU">
                <a:latin typeface="Verdana" pitchFamily="34" charset="0"/>
                <a:ea typeface="Verdana" pitchFamily="34" charset="0"/>
                <a:cs typeface="Verdana" pitchFamily="34" charset="0"/>
              </a:rPr>
              <a:t>30 </a:t>
            </a:r>
            <a:r>
              <a:rPr lang="hu-HU" smtClean="0">
                <a:latin typeface="Verdana" pitchFamily="34" charset="0"/>
                <a:ea typeface="Verdana" pitchFamily="34" charset="0"/>
                <a:cs typeface="Verdana" pitchFamily="34" charset="0"/>
              </a:rPr>
              <a:t>817-1710</a:t>
            </a:r>
            <a:endParaRPr lang="hu-HU"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850824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105" y="217720"/>
            <a:ext cx="10524504" cy="8031365"/>
          </a:xfrm>
          <a:prstGeom prst="rect">
            <a:avLst/>
          </a:prstGeom>
        </p:spPr>
      </p:pic>
      <p:sp>
        <p:nvSpPr>
          <p:cNvPr id="12" name="Text Placeholder 11"/>
          <p:cNvSpPr>
            <a:spLocks noGrp="1"/>
          </p:cNvSpPr>
          <p:nvPr>
            <p:ph type="body" sz="quarter" idx="12"/>
          </p:nvPr>
        </p:nvSpPr>
        <p:spPr/>
        <p:txBody>
          <a:bodyPr/>
          <a:lstStyle/>
          <a:p>
            <a:r>
              <a:rPr lang="hu-HU" dirty="0" err="1" smtClean="0"/>
              <a:t>Tarifáló</a:t>
            </a:r>
            <a:r>
              <a:rPr lang="hu-HU" dirty="0" smtClean="0"/>
              <a:t> program</a:t>
            </a:r>
            <a:endParaRPr lang="nl-NL" dirty="0"/>
          </a:p>
        </p:txBody>
      </p:sp>
      <p:sp>
        <p:nvSpPr>
          <p:cNvPr id="5" name="Text Placeholder 4"/>
          <p:cNvSpPr>
            <a:spLocks noGrp="1"/>
          </p:cNvSpPr>
          <p:nvPr>
            <p:ph type="body" sz="quarter" idx="10"/>
          </p:nvPr>
        </p:nvSpPr>
        <p:spPr/>
        <p:txBody>
          <a:bodyPr/>
          <a:lstStyle/>
          <a:p>
            <a:r>
              <a:rPr lang="hu-HU" dirty="0" smtClean="0"/>
              <a:t>500 millió Ft biztosítási összegig használható a program…</a:t>
            </a:r>
            <a:endParaRPr lang="nl-NL" dirty="0"/>
          </a:p>
        </p:txBody>
      </p:sp>
      <p:sp>
        <p:nvSpPr>
          <p:cNvPr id="6" name="Title 5"/>
          <p:cNvSpPr>
            <a:spLocks noGrp="1"/>
          </p:cNvSpPr>
          <p:nvPr>
            <p:ph type="title"/>
          </p:nvPr>
        </p:nvSpPr>
        <p:spPr/>
        <p:txBody>
          <a:bodyPr/>
          <a:lstStyle/>
          <a:p>
            <a:r>
              <a:rPr lang="hu-HU" dirty="0" err="1"/>
              <a:t>a</a:t>
            </a:r>
            <a:r>
              <a:rPr lang="hu-HU" dirty="0" err="1" smtClean="0"/>
              <a:t>lkuszi.aegon.hu</a:t>
            </a:r>
            <a:endParaRPr lang="nl-NL"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812" y="2923674"/>
            <a:ext cx="5534289" cy="305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0234" y="5091956"/>
            <a:ext cx="802850" cy="84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116" y="1721517"/>
            <a:ext cx="3325734" cy="2357187"/>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675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remove" nodeType="afterEffect">
                                  <p:stCondLst>
                                    <p:cond delay="4000"/>
                                  </p:stCondLst>
                                  <p:childTnLst>
                                    <p:animScale>
                                      <p:cBhvr>
                                        <p:cTn id="6"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61" y="152400"/>
            <a:ext cx="10709948" cy="8172879"/>
          </a:xfrm>
          <a:prstGeom prst="rect">
            <a:avLst/>
          </a:prstGeom>
        </p:spPr>
      </p:pic>
      <p:sp>
        <p:nvSpPr>
          <p:cNvPr id="12" name="Text Placeholder 11"/>
          <p:cNvSpPr>
            <a:spLocks noGrp="1"/>
          </p:cNvSpPr>
          <p:nvPr>
            <p:ph type="body" sz="quarter" idx="12"/>
          </p:nvPr>
        </p:nvSpPr>
        <p:spPr/>
        <p:txBody>
          <a:bodyPr/>
          <a:lstStyle/>
          <a:p>
            <a:r>
              <a:rPr lang="hu-HU" dirty="0" err="1" smtClean="0"/>
              <a:t>Tarifáló</a:t>
            </a:r>
            <a:r>
              <a:rPr lang="hu-HU" dirty="0" smtClean="0"/>
              <a:t> program</a:t>
            </a:r>
            <a:endParaRPr lang="nl-NL" dirty="0"/>
          </a:p>
        </p:txBody>
      </p:sp>
      <p:sp>
        <p:nvSpPr>
          <p:cNvPr id="5" name="Text Placeholder 4"/>
          <p:cNvSpPr>
            <a:spLocks noGrp="1"/>
          </p:cNvSpPr>
          <p:nvPr>
            <p:ph type="body" sz="quarter" idx="10"/>
          </p:nvPr>
        </p:nvSpPr>
        <p:spPr/>
        <p:txBody>
          <a:bodyPr/>
          <a:lstStyle/>
          <a:p>
            <a:r>
              <a:rPr lang="hu-HU" dirty="0" smtClean="0"/>
              <a:t>… de bármekkora biztosítási összegtől kérhető egyedi ajánlat</a:t>
            </a:r>
            <a:endParaRPr lang="nl-NL" dirty="0"/>
          </a:p>
        </p:txBody>
      </p:sp>
      <p:sp>
        <p:nvSpPr>
          <p:cNvPr id="6" name="Title 5"/>
          <p:cNvSpPr>
            <a:spLocks noGrp="1"/>
          </p:cNvSpPr>
          <p:nvPr>
            <p:ph type="title"/>
          </p:nvPr>
        </p:nvSpPr>
        <p:spPr/>
        <p:txBody>
          <a:bodyPr/>
          <a:lstStyle/>
          <a:p>
            <a:r>
              <a:rPr lang="hu-HU" dirty="0" smtClean="0"/>
              <a:t>Adatközlő kitöltési lehetőség</a:t>
            </a:r>
            <a:endParaRPr lang="nl-NL"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370" y="1686404"/>
            <a:ext cx="7892140" cy="430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alra nyíl 2"/>
          <p:cNvSpPr/>
          <p:nvPr/>
        </p:nvSpPr>
        <p:spPr>
          <a:xfrm>
            <a:off x="6964363" y="4302339"/>
            <a:ext cx="357187" cy="2045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788899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4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57" y="686206"/>
            <a:ext cx="10525443" cy="619732"/>
          </a:xfrm>
        </p:spPr>
        <p:txBody>
          <a:bodyPr/>
          <a:lstStyle/>
          <a:p>
            <a:r>
              <a:rPr lang="hu-HU" dirty="0" smtClean="0"/>
              <a:t>Biztosítási összegek, kockázatvállalási irányelvek</a:t>
            </a:r>
            <a:endParaRPr lang="nl-NL" dirty="0"/>
          </a:p>
        </p:txBody>
      </p:sp>
      <p:sp>
        <p:nvSpPr>
          <p:cNvPr id="4" name="Text Placeholder 3"/>
          <p:cNvSpPr>
            <a:spLocks noGrp="1"/>
          </p:cNvSpPr>
          <p:nvPr>
            <p:ph type="body" sz="quarter" idx="13"/>
          </p:nvPr>
        </p:nvSpPr>
        <p:spPr>
          <a:xfrm>
            <a:off x="411260" y="1412277"/>
            <a:ext cx="11744643" cy="5217122"/>
          </a:xfrm>
        </p:spPr>
        <p:txBody>
          <a:bodyPr/>
          <a:lstStyle/>
          <a:p>
            <a:pPr marL="0" indent="0">
              <a:lnSpc>
                <a:spcPct val="100000"/>
              </a:lnSpc>
              <a:spcBef>
                <a:spcPts val="1800"/>
              </a:spcBef>
              <a:buNone/>
            </a:pPr>
            <a:r>
              <a:rPr lang="hu-HU" sz="2000" b="1" dirty="0" smtClean="0"/>
              <a:t>Maximális biztosítási összegek, arányok</a:t>
            </a:r>
          </a:p>
          <a:p>
            <a:pPr lvl="0"/>
            <a:r>
              <a:rPr lang="hu-HU" sz="2000" dirty="0"/>
              <a:t>maximális biztosítási összeg összesen 500 millió forint, ezen belül a tűz-üzemszünetbiztosítás maximum 200 millió </a:t>
            </a:r>
            <a:r>
              <a:rPr lang="hu-HU" sz="2000" dirty="0" smtClean="0"/>
              <a:t>forint (telephely szintű limit nincs)</a:t>
            </a:r>
            <a:endParaRPr lang="hu-HU" sz="2000" dirty="0"/>
          </a:p>
          <a:p>
            <a:pPr lvl="0"/>
            <a:r>
              <a:rPr lang="hu-HU" sz="2000" dirty="0" smtClean="0"/>
              <a:t>a </a:t>
            </a:r>
            <a:r>
              <a:rPr lang="hu-HU" sz="2000" dirty="0"/>
              <a:t>legmagasabb készpénz érték 2 millió forint/telephely, 10 millió forint összesen </a:t>
            </a:r>
            <a:r>
              <a:rPr lang="hu-HU" sz="2000" dirty="0" smtClean="0"/>
              <a:t>a szerződésre</a:t>
            </a:r>
            <a:r>
              <a:rPr lang="hu-HU" sz="2000" dirty="0"/>
              <a:t> </a:t>
            </a:r>
          </a:p>
          <a:p>
            <a:pPr lvl="0"/>
            <a:r>
              <a:rPr lang="hu-HU" sz="2000" dirty="0"/>
              <a:t>amennyiben a teljes biztosítási összeg 50 millió Ft feletti és a saját és idegen tulajdonú készlet aránya meghaladja a teljes vagyonérték 30%-át, úgy nem köthető </a:t>
            </a:r>
            <a:r>
              <a:rPr lang="hu-HU" sz="2000" dirty="0" smtClean="0"/>
              <a:t>Trend Master biztosítás </a:t>
            </a:r>
            <a:endParaRPr lang="hu-HU" sz="2000" dirty="0"/>
          </a:p>
          <a:p>
            <a:pPr marL="0" indent="0">
              <a:lnSpc>
                <a:spcPct val="100000"/>
              </a:lnSpc>
              <a:spcBef>
                <a:spcPts val="1800"/>
              </a:spcBef>
              <a:buNone/>
            </a:pPr>
            <a:r>
              <a:rPr lang="hu-HU" sz="2000" b="1" dirty="0" smtClean="0"/>
              <a:t>Kockázatviselésből kizárt tevékenységek</a:t>
            </a:r>
          </a:p>
          <a:p>
            <a:r>
              <a:rPr lang="hu-HU" sz="2000" dirty="0" smtClean="0"/>
              <a:t>TEÁOR alapú </a:t>
            </a:r>
            <a:r>
              <a:rPr lang="hu-HU" sz="2000" dirty="0" err="1" smtClean="0"/>
              <a:t>tarifálás</a:t>
            </a:r>
            <a:r>
              <a:rPr lang="hu-HU" sz="2000" dirty="0" smtClean="0"/>
              <a:t>; 616 kódból 503-ra lehet valamit </a:t>
            </a:r>
            <a:r>
              <a:rPr lang="hu-HU" sz="2000" dirty="0" err="1" smtClean="0"/>
              <a:t>tarifálni</a:t>
            </a:r>
            <a:r>
              <a:rPr lang="hu-HU" sz="2000" dirty="0" smtClean="0"/>
              <a:t> (82%)</a:t>
            </a:r>
            <a:endParaRPr lang="en-GB" sz="2000" dirty="0" smtClean="0"/>
          </a:p>
          <a:p>
            <a:r>
              <a:rPr lang="hu-HU" sz="2000" dirty="0" smtClean="0"/>
              <a:t>halászat, bányászat, petrolkémia, mélyépítés, személy- és teherszállítás</a:t>
            </a:r>
          </a:p>
          <a:p>
            <a:r>
              <a:rPr lang="hu-HU" sz="2000" dirty="0" smtClean="0"/>
              <a:t>ezeket egyedi biztosításban sem vállaljuk</a:t>
            </a:r>
          </a:p>
          <a:p>
            <a:pPr marL="0" indent="0">
              <a:lnSpc>
                <a:spcPct val="100000"/>
              </a:lnSpc>
              <a:spcBef>
                <a:spcPts val="1800"/>
              </a:spcBef>
              <a:buNone/>
            </a:pPr>
            <a:r>
              <a:rPr lang="hu-HU" sz="2000" b="1" dirty="0" smtClean="0"/>
              <a:t>Felelősségbiztosítási limitösszegek</a:t>
            </a:r>
          </a:p>
          <a:p>
            <a:r>
              <a:rPr lang="hu-HU" sz="2000" dirty="0" smtClean="0"/>
              <a:t>2, 5, </a:t>
            </a:r>
            <a:r>
              <a:rPr lang="hu-HU" sz="2000" b="1" dirty="0" smtClean="0"/>
              <a:t>10</a:t>
            </a:r>
            <a:r>
              <a:rPr lang="hu-HU" sz="2000" dirty="0" smtClean="0"/>
              <a:t>, 15, 20, 30, 50 millió Ft/kár, ÉVES LIMIT NINCS</a:t>
            </a:r>
          </a:p>
          <a:p>
            <a:endParaRPr lang="hu-HU" sz="2000" dirty="0"/>
          </a:p>
          <a:p>
            <a:endParaRPr lang="hu-HU" sz="2000" dirty="0" smtClean="0"/>
          </a:p>
          <a:p>
            <a:endParaRPr lang="en-GB" dirty="0" smtClean="0"/>
          </a:p>
          <a:p>
            <a:endParaRPr lang="en-GB" dirty="0" smtClean="0"/>
          </a:p>
          <a:p>
            <a:endParaRPr lang="nl-NL" dirty="0"/>
          </a:p>
        </p:txBody>
      </p:sp>
      <p:sp>
        <p:nvSpPr>
          <p:cNvPr id="5" name="Text Placeholder 4"/>
          <p:cNvSpPr>
            <a:spLocks noGrp="1"/>
          </p:cNvSpPr>
          <p:nvPr>
            <p:ph type="body" sz="quarter" idx="12"/>
          </p:nvPr>
        </p:nvSpPr>
        <p:spPr/>
        <p:txBody>
          <a:bodyPr/>
          <a:lstStyle/>
          <a:p>
            <a:r>
              <a:rPr lang="hu-HU" dirty="0" smtClean="0"/>
              <a:t>Köthetőségi szabályok</a:t>
            </a:r>
            <a:endParaRPr lang="en-GB" dirty="0" smtClean="0"/>
          </a:p>
        </p:txBody>
      </p:sp>
    </p:spTree>
    <p:extLst>
      <p:ext uri="{BB962C8B-B14F-4D97-AF65-F5344CB8AC3E}">
        <p14:creationId xmlns:p14="http://schemas.microsoft.com/office/powerpoint/2010/main" val="1881794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58" y="397438"/>
            <a:ext cx="7409264" cy="619732"/>
          </a:xfrm>
        </p:spPr>
        <p:txBody>
          <a:bodyPr/>
          <a:lstStyle/>
          <a:p>
            <a:r>
              <a:rPr lang="hu-HU" dirty="0" smtClean="0"/>
              <a:t>Vagyonbiztosítási kockázatok</a:t>
            </a:r>
            <a:endParaRPr lang="nl-NL" dirty="0"/>
          </a:p>
        </p:txBody>
      </p:sp>
      <p:sp>
        <p:nvSpPr>
          <p:cNvPr id="4" name="Text Placeholder 3"/>
          <p:cNvSpPr>
            <a:spLocks noGrp="1"/>
          </p:cNvSpPr>
          <p:nvPr>
            <p:ph type="body" sz="quarter" idx="13"/>
          </p:nvPr>
        </p:nvSpPr>
        <p:spPr>
          <a:xfrm>
            <a:off x="411260" y="1123509"/>
            <a:ext cx="10465287" cy="5541986"/>
          </a:xfrm>
        </p:spPr>
        <p:txBody>
          <a:bodyPr/>
          <a:lstStyle/>
          <a:p>
            <a:pPr marL="0" indent="0">
              <a:lnSpc>
                <a:spcPct val="100000"/>
              </a:lnSpc>
              <a:spcBef>
                <a:spcPts val="1800"/>
              </a:spcBef>
              <a:buNone/>
            </a:pPr>
            <a:r>
              <a:rPr lang="hu-HU" sz="2000" b="1" dirty="0" smtClean="0"/>
              <a:t>Alapcsomag</a:t>
            </a:r>
          </a:p>
          <a:p>
            <a:pPr marL="228600" lvl="1">
              <a:spcBef>
                <a:spcPts val="600"/>
              </a:spcBef>
              <a:buFont typeface="Arial" panose="020B0604020202020204" pitchFamily="34" charset="0"/>
              <a:buChar char="•"/>
            </a:pPr>
            <a:r>
              <a:rPr lang="hu-HU" dirty="0">
                <a:solidFill>
                  <a:schemeClr val="tx1"/>
                </a:solidFill>
              </a:rPr>
              <a:t>Tűz, Robbanás és összeroppanás, Villámcsapás és villámcsapás másodlagos hatása, Idegen légi és földi járművek által okozott </a:t>
            </a:r>
            <a:r>
              <a:rPr lang="hu-HU" dirty="0" smtClean="0">
                <a:solidFill>
                  <a:schemeClr val="tx1"/>
                </a:solidFill>
              </a:rPr>
              <a:t>károk (FLEXA)</a:t>
            </a:r>
            <a:endParaRPr lang="hu-HU" dirty="0">
              <a:solidFill>
                <a:schemeClr val="tx1"/>
              </a:solidFill>
            </a:endParaRPr>
          </a:p>
          <a:p>
            <a:pPr marL="228600" lvl="1">
              <a:spcBef>
                <a:spcPts val="600"/>
              </a:spcBef>
              <a:buFont typeface="Arial" panose="020B0604020202020204" pitchFamily="34" charset="0"/>
              <a:buChar char="•"/>
            </a:pPr>
            <a:r>
              <a:rPr lang="hu-HU" dirty="0">
                <a:solidFill>
                  <a:schemeClr val="tx1"/>
                </a:solidFill>
              </a:rPr>
              <a:t>Vihar, árvíz és felhőszakadás</a:t>
            </a:r>
          </a:p>
          <a:p>
            <a:pPr marL="228600" lvl="1">
              <a:spcBef>
                <a:spcPts val="600"/>
              </a:spcBef>
              <a:buFont typeface="Arial" panose="020B0604020202020204" pitchFamily="34" charset="0"/>
              <a:buChar char="•"/>
            </a:pPr>
            <a:r>
              <a:rPr lang="hu-HU" dirty="0">
                <a:solidFill>
                  <a:schemeClr val="tx1"/>
                </a:solidFill>
              </a:rPr>
              <a:t>Vezetékek törése és beázás </a:t>
            </a:r>
            <a:r>
              <a:rPr lang="hu-HU" dirty="0" smtClean="0">
                <a:solidFill>
                  <a:schemeClr val="tx1"/>
                </a:solidFill>
              </a:rPr>
              <a:t>károk</a:t>
            </a:r>
            <a:endParaRPr lang="hu-HU" dirty="0">
              <a:solidFill>
                <a:schemeClr val="tx1"/>
              </a:solidFill>
            </a:endParaRPr>
          </a:p>
          <a:p>
            <a:pPr marL="228600" lvl="1">
              <a:spcBef>
                <a:spcPts val="600"/>
              </a:spcBef>
              <a:buFont typeface="Arial" panose="020B0604020202020204" pitchFamily="34" charset="0"/>
              <a:buChar char="•"/>
            </a:pPr>
            <a:r>
              <a:rPr lang="hu-HU" dirty="0">
                <a:solidFill>
                  <a:schemeClr val="tx1"/>
                </a:solidFill>
              </a:rPr>
              <a:t>Földmozgás, ismeretlen üreg beomlása</a:t>
            </a:r>
          </a:p>
          <a:p>
            <a:pPr marL="228600" lvl="1">
              <a:spcBef>
                <a:spcPts val="600"/>
              </a:spcBef>
              <a:buFont typeface="Arial" panose="020B0604020202020204" pitchFamily="34" charset="0"/>
              <a:buChar char="•"/>
            </a:pPr>
            <a:r>
              <a:rPr lang="hu-HU" dirty="0">
                <a:solidFill>
                  <a:schemeClr val="tx1"/>
                </a:solidFill>
              </a:rPr>
              <a:t>Jégverés és </a:t>
            </a:r>
            <a:r>
              <a:rPr lang="hu-HU" dirty="0" err="1">
                <a:solidFill>
                  <a:schemeClr val="tx1"/>
                </a:solidFill>
              </a:rPr>
              <a:t>hónyomás</a:t>
            </a:r>
            <a:endParaRPr lang="hu-HU" dirty="0">
              <a:solidFill>
                <a:schemeClr val="tx1"/>
              </a:solidFill>
            </a:endParaRPr>
          </a:p>
          <a:p>
            <a:pPr marL="228600" lvl="1">
              <a:spcBef>
                <a:spcPts val="600"/>
              </a:spcBef>
              <a:buFont typeface="Arial" panose="020B0604020202020204" pitchFamily="34" charset="0"/>
              <a:buChar char="•"/>
            </a:pPr>
            <a:r>
              <a:rPr lang="hu-HU" dirty="0">
                <a:solidFill>
                  <a:schemeClr val="tx1"/>
                </a:solidFill>
              </a:rPr>
              <a:t>Elektromos áram által okozott tűzkárok</a:t>
            </a:r>
          </a:p>
          <a:p>
            <a:pPr marL="0" indent="0">
              <a:lnSpc>
                <a:spcPct val="100000"/>
              </a:lnSpc>
              <a:spcBef>
                <a:spcPts val="1800"/>
              </a:spcBef>
              <a:buNone/>
            </a:pPr>
            <a:r>
              <a:rPr lang="hu-HU" sz="2000" b="1" dirty="0"/>
              <a:t>Kiegészítő vagyonbiztosítások</a:t>
            </a:r>
          </a:p>
          <a:p>
            <a:pPr marL="228600" lvl="1">
              <a:spcBef>
                <a:spcPts val="600"/>
              </a:spcBef>
              <a:buFont typeface="Arial" panose="020B0604020202020204" pitchFamily="34" charset="0"/>
              <a:buChar char="•"/>
            </a:pPr>
            <a:r>
              <a:rPr lang="hu-HU" dirty="0">
                <a:solidFill>
                  <a:schemeClr val="tx1"/>
                </a:solidFill>
              </a:rPr>
              <a:t>Betöréses lopás és rablás</a:t>
            </a:r>
          </a:p>
          <a:p>
            <a:pPr marL="228600" lvl="1">
              <a:spcBef>
                <a:spcPts val="600"/>
              </a:spcBef>
              <a:buFont typeface="Arial" panose="020B0604020202020204" pitchFamily="34" charset="0"/>
              <a:buChar char="•"/>
            </a:pPr>
            <a:r>
              <a:rPr lang="hu-HU" dirty="0">
                <a:solidFill>
                  <a:schemeClr val="tx1"/>
                </a:solidFill>
              </a:rPr>
              <a:t>Üvegtörés</a:t>
            </a:r>
          </a:p>
          <a:p>
            <a:pPr marL="228600" lvl="1">
              <a:spcBef>
                <a:spcPts val="600"/>
              </a:spcBef>
              <a:buFont typeface="Arial" panose="020B0604020202020204" pitchFamily="34" charset="0"/>
              <a:buChar char="•"/>
            </a:pPr>
            <a:r>
              <a:rPr lang="hu-HU" dirty="0">
                <a:solidFill>
                  <a:schemeClr val="tx1"/>
                </a:solidFill>
              </a:rPr>
              <a:t>Tűz-üzemszünet</a:t>
            </a:r>
          </a:p>
          <a:p>
            <a:pPr marL="228600" lvl="1">
              <a:spcBef>
                <a:spcPts val="600"/>
              </a:spcBef>
              <a:buFont typeface="Arial" panose="020B0604020202020204" pitchFamily="34" charset="0"/>
              <a:buChar char="•"/>
            </a:pPr>
            <a:r>
              <a:rPr lang="hu-HU" dirty="0" smtClean="0">
                <a:solidFill>
                  <a:schemeClr val="tx1"/>
                </a:solidFill>
              </a:rPr>
              <a:t>Géptörés (géplistával, 15 évnél nem régebben gyártott gépekre állunk kockázatban)</a:t>
            </a:r>
            <a:endParaRPr lang="hu-HU" dirty="0">
              <a:solidFill>
                <a:schemeClr val="tx1"/>
              </a:solidFill>
            </a:endParaRPr>
          </a:p>
          <a:p>
            <a:pPr marL="228600" lvl="1">
              <a:spcBef>
                <a:spcPts val="600"/>
              </a:spcBef>
              <a:buFont typeface="Arial" panose="020B0604020202020204" pitchFamily="34" charset="0"/>
              <a:buChar char="•"/>
            </a:pPr>
            <a:r>
              <a:rPr lang="hu-HU" dirty="0">
                <a:solidFill>
                  <a:schemeClr val="tx1"/>
                </a:solidFill>
              </a:rPr>
              <a:t>Elektromos berendezések </a:t>
            </a:r>
            <a:r>
              <a:rPr lang="hu-HU" dirty="0" smtClean="0">
                <a:solidFill>
                  <a:schemeClr val="tx1"/>
                </a:solidFill>
              </a:rPr>
              <a:t>biztosítása (500.000 Ft egyedi érték felett lista)</a:t>
            </a:r>
            <a:endParaRPr lang="hu-HU" dirty="0">
              <a:solidFill>
                <a:schemeClr val="tx1"/>
              </a:solidFill>
            </a:endParaRPr>
          </a:p>
          <a:p>
            <a:pPr marL="228600" lvl="1">
              <a:spcBef>
                <a:spcPts val="600"/>
              </a:spcBef>
              <a:buFont typeface="Arial" panose="020B0604020202020204" pitchFamily="34" charset="0"/>
              <a:buChar char="•"/>
            </a:pPr>
            <a:r>
              <a:rPr lang="hu-HU" dirty="0">
                <a:solidFill>
                  <a:schemeClr val="tx1"/>
                </a:solidFill>
              </a:rPr>
              <a:t>Szállítmány- és munkaeszköz </a:t>
            </a:r>
            <a:r>
              <a:rPr lang="hu-HU" dirty="0" smtClean="0">
                <a:solidFill>
                  <a:schemeClr val="tx1"/>
                </a:solidFill>
              </a:rPr>
              <a:t>szállítás (alap- és kibővített fedezet, </a:t>
            </a:r>
            <a:r>
              <a:rPr lang="hu-HU" dirty="0" err="1" smtClean="0">
                <a:solidFill>
                  <a:schemeClr val="tx1"/>
                </a:solidFill>
              </a:rPr>
              <a:t>Mo</a:t>
            </a:r>
            <a:r>
              <a:rPr lang="hu-HU" dirty="0" smtClean="0">
                <a:solidFill>
                  <a:schemeClr val="tx1"/>
                </a:solidFill>
              </a:rPr>
              <a:t>. területi hatály)</a:t>
            </a:r>
            <a:endParaRPr lang="hu-HU" dirty="0">
              <a:solidFill>
                <a:schemeClr val="tx1"/>
              </a:solidFill>
            </a:endParaRPr>
          </a:p>
        </p:txBody>
      </p:sp>
      <p:sp>
        <p:nvSpPr>
          <p:cNvPr id="5" name="Text Placeholder 4"/>
          <p:cNvSpPr>
            <a:spLocks noGrp="1"/>
          </p:cNvSpPr>
          <p:nvPr>
            <p:ph type="body" sz="quarter" idx="12"/>
          </p:nvPr>
        </p:nvSpPr>
        <p:spPr/>
        <p:txBody>
          <a:bodyPr/>
          <a:lstStyle/>
          <a:p>
            <a:r>
              <a:rPr lang="hu-HU" dirty="0" smtClean="0"/>
              <a:t>Vagyonbiztosítási kockázatok</a:t>
            </a:r>
            <a:endParaRPr lang="en-GB" dirty="0" smtClean="0"/>
          </a:p>
        </p:txBody>
      </p:sp>
    </p:spTree>
    <p:extLst>
      <p:ext uri="{BB962C8B-B14F-4D97-AF65-F5344CB8AC3E}">
        <p14:creationId xmlns:p14="http://schemas.microsoft.com/office/powerpoint/2010/main" val="3923164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58" y="397438"/>
            <a:ext cx="7409264" cy="619732"/>
          </a:xfrm>
        </p:spPr>
        <p:txBody>
          <a:bodyPr/>
          <a:lstStyle/>
          <a:p>
            <a:r>
              <a:rPr lang="hu-HU" dirty="0" smtClean="0"/>
              <a:t>Felelősségbiztosítási kockázatok</a:t>
            </a:r>
            <a:endParaRPr lang="nl-NL" dirty="0"/>
          </a:p>
        </p:txBody>
      </p:sp>
      <p:sp>
        <p:nvSpPr>
          <p:cNvPr id="4" name="Text Placeholder 3"/>
          <p:cNvSpPr>
            <a:spLocks noGrp="1"/>
          </p:cNvSpPr>
          <p:nvPr>
            <p:ph type="body" sz="quarter" idx="13"/>
          </p:nvPr>
        </p:nvSpPr>
        <p:spPr>
          <a:xfrm>
            <a:off x="411260" y="1123509"/>
            <a:ext cx="10465287" cy="5541986"/>
          </a:xfrm>
        </p:spPr>
        <p:txBody>
          <a:bodyPr/>
          <a:lstStyle/>
          <a:p>
            <a:pPr marL="0" indent="0">
              <a:lnSpc>
                <a:spcPct val="100000"/>
              </a:lnSpc>
              <a:spcBef>
                <a:spcPts val="1800"/>
              </a:spcBef>
              <a:buNone/>
            </a:pPr>
            <a:r>
              <a:rPr lang="hu-HU" sz="2000" b="1" dirty="0" smtClean="0"/>
              <a:t>Módozatok, kiegészítő biztosítások</a:t>
            </a:r>
          </a:p>
          <a:p>
            <a:pPr marL="228600" lvl="1">
              <a:spcBef>
                <a:spcPts val="600"/>
              </a:spcBef>
              <a:buFont typeface="Arial" panose="020B0604020202020204" pitchFamily="34" charset="0"/>
              <a:buChar char="•"/>
            </a:pPr>
            <a:r>
              <a:rPr lang="hu-HU" dirty="0" smtClean="0">
                <a:solidFill>
                  <a:schemeClr val="tx1"/>
                </a:solidFill>
              </a:rPr>
              <a:t>Általános felelősségbiztosítás</a:t>
            </a:r>
          </a:p>
          <a:p>
            <a:pPr marL="685800" lvl="2">
              <a:spcBef>
                <a:spcPts val="600"/>
              </a:spcBef>
              <a:buFont typeface="Arial" panose="020B0604020202020204" pitchFamily="34" charset="0"/>
              <a:buChar char="•"/>
            </a:pPr>
            <a:r>
              <a:rPr lang="hu-HU" dirty="0" smtClean="0"/>
              <a:t>Bérlői felelősségbiztosítás</a:t>
            </a:r>
          </a:p>
          <a:p>
            <a:pPr marL="685800" lvl="2">
              <a:spcBef>
                <a:spcPts val="600"/>
              </a:spcBef>
              <a:buFont typeface="Arial" panose="020B0604020202020204" pitchFamily="34" charset="0"/>
              <a:buChar char="•"/>
            </a:pPr>
            <a:r>
              <a:rPr lang="hu-HU" dirty="0" smtClean="0">
                <a:solidFill>
                  <a:schemeClr val="tx1"/>
                </a:solidFill>
              </a:rPr>
              <a:t>Bérbeadói felelősségbiztosítás</a:t>
            </a:r>
          </a:p>
          <a:p>
            <a:pPr marL="685800" lvl="2">
              <a:spcBef>
                <a:spcPts val="600"/>
              </a:spcBef>
              <a:buFont typeface="Arial" panose="020B0604020202020204" pitchFamily="34" charset="0"/>
              <a:buChar char="•"/>
            </a:pPr>
            <a:r>
              <a:rPr lang="hu-HU" dirty="0" smtClean="0"/>
              <a:t>Vezető tisztségviselők felelősségbiztosítása</a:t>
            </a:r>
          </a:p>
          <a:p>
            <a:pPr marL="685800" lvl="2">
              <a:spcBef>
                <a:spcPts val="600"/>
              </a:spcBef>
              <a:buFont typeface="Arial" panose="020B0604020202020204" pitchFamily="34" charset="0"/>
              <a:buChar char="•"/>
            </a:pPr>
            <a:r>
              <a:rPr lang="hu-HU" dirty="0" smtClean="0">
                <a:solidFill>
                  <a:schemeClr val="tx1"/>
                </a:solidFill>
              </a:rPr>
              <a:t>Felelősségbiztosítás környezetszennyezéssel okozott károkra</a:t>
            </a:r>
            <a:endParaRPr lang="hu-HU" dirty="0">
              <a:solidFill>
                <a:schemeClr val="tx1"/>
              </a:solidFill>
            </a:endParaRPr>
          </a:p>
          <a:p>
            <a:pPr marL="228600" lvl="1">
              <a:spcBef>
                <a:spcPts val="600"/>
              </a:spcBef>
              <a:buFont typeface="Arial" panose="020B0604020202020204" pitchFamily="34" charset="0"/>
              <a:buChar char="•"/>
            </a:pPr>
            <a:r>
              <a:rPr lang="hu-HU" dirty="0" smtClean="0">
                <a:solidFill>
                  <a:schemeClr val="tx1"/>
                </a:solidFill>
              </a:rPr>
              <a:t>Üzemi baleseti és egyéb munkaadói felelősségbiztosítás</a:t>
            </a:r>
          </a:p>
          <a:p>
            <a:pPr marL="685800" lvl="2">
              <a:spcBef>
                <a:spcPts val="600"/>
              </a:spcBef>
              <a:buFont typeface="Arial" panose="020B0604020202020204" pitchFamily="34" charset="0"/>
              <a:buChar char="•"/>
            </a:pPr>
            <a:r>
              <a:rPr lang="hu-HU" dirty="0" smtClean="0">
                <a:solidFill>
                  <a:schemeClr val="tx1"/>
                </a:solidFill>
              </a:rPr>
              <a:t>Tanulói baleseti és felelősségbiztosítás</a:t>
            </a:r>
            <a:endParaRPr lang="hu-HU" dirty="0">
              <a:solidFill>
                <a:schemeClr val="tx1"/>
              </a:solidFill>
            </a:endParaRPr>
          </a:p>
          <a:p>
            <a:pPr marL="228600" lvl="1">
              <a:spcBef>
                <a:spcPts val="600"/>
              </a:spcBef>
              <a:buFont typeface="Arial" panose="020B0604020202020204" pitchFamily="34" charset="0"/>
              <a:buChar char="•"/>
            </a:pPr>
            <a:r>
              <a:rPr lang="hu-HU" dirty="0" smtClean="0">
                <a:solidFill>
                  <a:schemeClr val="tx1"/>
                </a:solidFill>
              </a:rPr>
              <a:t>Szolgáltatói felelősségbiztosítás</a:t>
            </a:r>
            <a:endParaRPr lang="hu-HU" dirty="0">
              <a:solidFill>
                <a:schemeClr val="tx1"/>
              </a:solidFill>
            </a:endParaRPr>
          </a:p>
          <a:p>
            <a:pPr marL="685800" lvl="2">
              <a:spcBef>
                <a:spcPts val="600"/>
              </a:spcBef>
              <a:buFont typeface="Arial" panose="020B0604020202020204" pitchFamily="34" charset="0"/>
              <a:buChar char="•"/>
            </a:pPr>
            <a:r>
              <a:rPr lang="hu-HU" dirty="0" smtClean="0">
                <a:solidFill>
                  <a:schemeClr val="tx1"/>
                </a:solidFill>
              </a:rPr>
              <a:t>Kiterjesztett szolgáltatás felelősségbiztosítás</a:t>
            </a:r>
          </a:p>
          <a:p>
            <a:pPr marL="685800" lvl="2">
              <a:spcBef>
                <a:spcPts val="600"/>
              </a:spcBef>
              <a:buFont typeface="Arial" panose="020B0604020202020204" pitchFamily="34" charset="0"/>
              <a:buChar char="•"/>
            </a:pPr>
            <a:r>
              <a:rPr lang="hu-HU" dirty="0" smtClean="0"/>
              <a:t>Alvállalkozók által okozott károk fedezete</a:t>
            </a:r>
            <a:endParaRPr lang="hu-HU" dirty="0">
              <a:solidFill>
                <a:schemeClr val="tx1"/>
              </a:solidFill>
            </a:endParaRPr>
          </a:p>
          <a:p>
            <a:pPr marL="0" indent="0">
              <a:lnSpc>
                <a:spcPct val="100000"/>
              </a:lnSpc>
              <a:spcBef>
                <a:spcPts val="1800"/>
              </a:spcBef>
              <a:buNone/>
            </a:pPr>
            <a:r>
              <a:rPr lang="hu-HU" sz="2000" b="1" dirty="0" smtClean="0"/>
              <a:t>Önálló felelősségbiztosítás kötési lehetőség</a:t>
            </a:r>
            <a:endParaRPr lang="hu-HU" sz="2000" b="1" dirty="0"/>
          </a:p>
          <a:p>
            <a:pPr marL="228600" lvl="1">
              <a:spcBef>
                <a:spcPts val="600"/>
              </a:spcBef>
              <a:buFont typeface="Arial" panose="020B0604020202020204" pitchFamily="34" charset="0"/>
              <a:buChar char="•"/>
            </a:pPr>
            <a:r>
              <a:rPr lang="hu-HU" dirty="0" smtClean="0">
                <a:solidFill>
                  <a:schemeClr val="tx1"/>
                </a:solidFill>
              </a:rPr>
              <a:t>Vagyon modul nélkül is köthető felelősségbiztosítás</a:t>
            </a:r>
            <a:endParaRPr lang="hu-HU" dirty="0">
              <a:solidFill>
                <a:schemeClr val="tx1"/>
              </a:solidFill>
            </a:endParaRPr>
          </a:p>
          <a:p>
            <a:pPr marL="228600" lvl="1">
              <a:spcBef>
                <a:spcPts val="600"/>
              </a:spcBef>
              <a:buFont typeface="Arial" panose="020B0604020202020204" pitchFamily="34" charset="0"/>
              <a:buChar char="•"/>
            </a:pPr>
            <a:r>
              <a:rPr lang="hu-HU" dirty="0" smtClean="0">
                <a:solidFill>
                  <a:schemeClr val="tx1"/>
                </a:solidFill>
              </a:rPr>
              <a:t>A kiegészítők pótdíja az alapmódozatok díjának 10-20%-a, de…</a:t>
            </a:r>
            <a:endParaRPr lang="hu-HU" dirty="0">
              <a:solidFill>
                <a:schemeClr val="tx1"/>
              </a:solidFill>
            </a:endParaRPr>
          </a:p>
          <a:p>
            <a:pPr marL="228600" lvl="1">
              <a:spcBef>
                <a:spcPts val="600"/>
              </a:spcBef>
              <a:buFont typeface="Arial" panose="020B0604020202020204" pitchFamily="34" charset="0"/>
              <a:buChar char="•"/>
            </a:pPr>
            <a:r>
              <a:rPr lang="hu-HU" dirty="0" smtClean="0">
                <a:solidFill>
                  <a:schemeClr val="tx1"/>
                </a:solidFill>
              </a:rPr>
              <a:t>…a kiegészítőknek van </a:t>
            </a:r>
            <a:r>
              <a:rPr lang="hu-HU" dirty="0">
                <a:solidFill>
                  <a:schemeClr val="tx1"/>
                </a:solidFill>
              </a:rPr>
              <a:t>(3-6 ezer Ft közötti) </a:t>
            </a:r>
            <a:r>
              <a:rPr lang="hu-HU" dirty="0" smtClean="0">
                <a:solidFill>
                  <a:schemeClr val="tx1"/>
                </a:solidFill>
              </a:rPr>
              <a:t>maximális díja is</a:t>
            </a:r>
            <a:endParaRPr lang="hu-HU" dirty="0">
              <a:solidFill>
                <a:schemeClr val="tx1"/>
              </a:solidFill>
            </a:endParaRPr>
          </a:p>
        </p:txBody>
      </p:sp>
      <p:sp>
        <p:nvSpPr>
          <p:cNvPr id="5" name="Text Placeholder 4"/>
          <p:cNvSpPr>
            <a:spLocks noGrp="1"/>
          </p:cNvSpPr>
          <p:nvPr>
            <p:ph type="body" sz="quarter" idx="12"/>
          </p:nvPr>
        </p:nvSpPr>
        <p:spPr/>
        <p:txBody>
          <a:bodyPr/>
          <a:lstStyle/>
          <a:p>
            <a:r>
              <a:rPr lang="hu-HU" dirty="0" smtClean="0"/>
              <a:t>Felelősségbiztosítási kockázatok</a:t>
            </a:r>
            <a:endParaRPr lang="en-GB" dirty="0" smtClean="0"/>
          </a:p>
        </p:txBody>
      </p:sp>
    </p:spTree>
    <p:extLst>
      <p:ext uri="{BB962C8B-B14F-4D97-AF65-F5344CB8AC3E}">
        <p14:creationId xmlns:p14="http://schemas.microsoft.com/office/powerpoint/2010/main" val="20652147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58" y="397438"/>
            <a:ext cx="7409264" cy="619732"/>
          </a:xfrm>
        </p:spPr>
        <p:txBody>
          <a:bodyPr/>
          <a:lstStyle/>
          <a:p>
            <a:r>
              <a:rPr lang="hu-HU" dirty="0" smtClean="0"/>
              <a:t>Üzemszünet biztosítás</a:t>
            </a:r>
            <a:endParaRPr lang="nl-NL" dirty="0"/>
          </a:p>
        </p:txBody>
      </p:sp>
      <p:sp>
        <p:nvSpPr>
          <p:cNvPr id="4" name="Text Placeholder 3"/>
          <p:cNvSpPr>
            <a:spLocks noGrp="1"/>
          </p:cNvSpPr>
          <p:nvPr>
            <p:ph type="body" sz="quarter" idx="13"/>
          </p:nvPr>
        </p:nvSpPr>
        <p:spPr>
          <a:xfrm>
            <a:off x="411260" y="1376181"/>
            <a:ext cx="10465287" cy="4868208"/>
          </a:xfrm>
        </p:spPr>
        <p:txBody>
          <a:bodyPr/>
          <a:lstStyle/>
          <a:p>
            <a:pPr marL="0" indent="0">
              <a:lnSpc>
                <a:spcPct val="100000"/>
              </a:lnSpc>
              <a:spcBef>
                <a:spcPts val="1800"/>
              </a:spcBef>
              <a:buNone/>
            </a:pPr>
            <a:r>
              <a:rPr lang="hu-HU" sz="2000" b="1" dirty="0" smtClean="0"/>
              <a:t>Tűz-üzemszünet biztosítás</a:t>
            </a:r>
          </a:p>
          <a:p>
            <a:pPr marL="228600" lvl="1">
              <a:spcBef>
                <a:spcPts val="600"/>
              </a:spcBef>
              <a:buFont typeface="Arial" panose="020B0604020202020204" pitchFamily="34" charset="0"/>
              <a:buChar char="•"/>
            </a:pPr>
            <a:r>
              <a:rPr lang="hu-HU" dirty="0" smtClean="0">
                <a:solidFill>
                  <a:schemeClr val="tx1"/>
                </a:solidFill>
              </a:rPr>
              <a:t>Tűz, robbanás, villámcsapás</a:t>
            </a:r>
          </a:p>
          <a:p>
            <a:pPr marL="0" lvl="1" indent="0">
              <a:lnSpc>
                <a:spcPct val="100000"/>
              </a:lnSpc>
              <a:spcBef>
                <a:spcPts val="1800"/>
              </a:spcBef>
              <a:buNone/>
            </a:pPr>
            <a:r>
              <a:rPr lang="hu-HU" b="1" dirty="0" smtClean="0">
                <a:solidFill>
                  <a:schemeClr val="tx1"/>
                </a:solidFill>
              </a:rPr>
              <a:t>Díjszámítás alapja</a:t>
            </a:r>
            <a:endParaRPr lang="hu-HU" dirty="0" smtClean="0">
              <a:solidFill>
                <a:schemeClr val="tx1"/>
              </a:solidFill>
            </a:endParaRPr>
          </a:p>
          <a:p>
            <a:pPr marL="228600" lvl="1">
              <a:spcBef>
                <a:spcPts val="600"/>
              </a:spcBef>
              <a:buFont typeface="Arial" panose="020B0604020202020204" pitchFamily="34" charset="0"/>
              <a:buChar char="•"/>
            </a:pPr>
            <a:r>
              <a:rPr lang="hu-HU" dirty="0" smtClean="0">
                <a:solidFill>
                  <a:schemeClr val="tx1"/>
                </a:solidFill>
              </a:rPr>
              <a:t>Éves nettó üzemi nyereség + éves állandó költség,</a:t>
            </a:r>
          </a:p>
          <a:p>
            <a:pPr marL="228600" lvl="1">
              <a:spcBef>
                <a:spcPts val="600"/>
              </a:spcBef>
              <a:buFont typeface="Arial" panose="020B0604020202020204" pitchFamily="34" charset="0"/>
              <a:buChar char="•"/>
            </a:pPr>
            <a:r>
              <a:rPr lang="hu-HU" dirty="0" smtClean="0">
                <a:solidFill>
                  <a:schemeClr val="tx1"/>
                </a:solidFill>
              </a:rPr>
              <a:t>Ez egyben biztosítási összeg is, mely nem lehet magasabb 200 millió forintnál,</a:t>
            </a:r>
          </a:p>
          <a:p>
            <a:pPr marL="228600" lvl="1">
              <a:spcBef>
                <a:spcPts val="600"/>
              </a:spcBef>
              <a:buFont typeface="Arial" panose="020B0604020202020204" pitchFamily="34" charset="0"/>
              <a:buChar char="•"/>
            </a:pPr>
            <a:r>
              <a:rPr lang="hu-HU" dirty="0">
                <a:solidFill>
                  <a:schemeClr val="tx1"/>
                </a:solidFill>
              </a:rPr>
              <a:t>Kockázatvállalási időszak 3-6-9-12 hónap </a:t>
            </a:r>
            <a:r>
              <a:rPr lang="hu-HU" dirty="0" smtClean="0">
                <a:solidFill>
                  <a:schemeClr val="tx1"/>
                </a:solidFill>
              </a:rPr>
              <a:t>lehet.</a:t>
            </a:r>
            <a:endParaRPr lang="hu-HU" dirty="0">
              <a:solidFill>
                <a:schemeClr val="tx1"/>
              </a:solidFill>
            </a:endParaRPr>
          </a:p>
          <a:p>
            <a:pPr marL="0" lvl="1" indent="0">
              <a:lnSpc>
                <a:spcPct val="100000"/>
              </a:lnSpc>
              <a:spcBef>
                <a:spcPts val="1800"/>
              </a:spcBef>
              <a:buNone/>
            </a:pPr>
            <a:r>
              <a:rPr lang="hu-HU" b="1" dirty="0" smtClean="0">
                <a:solidFill>
                  <a:schemeClr val="tx1"/>
                </a:solidFill>
              </a:rPr>
              <a:t>Kártérítési limit</a:t>
            </a:r>
            <a:endParaRPr lang="hu-HU" b="1" dirty="0">
              <a:solidFill>
                <a:schemeClr val="tx1"/>
              </a:solidFill>
            </a:endParaRPr>
          </a:p>
          <a:p>
            <a:pPr marL="228600" lvl="1">
              <a:spcBef>
                <a:spcPts val="600"/>
              </a:spcBef>
              <a:buFont typeface="Arial" panose="020B0604020202020204" pitchFamily="34" charset="0"/>
              <a:buChar char="•"/>
            </a:pPr>
            <a:r>
              <a:rPr lang="hu-HU" dirty="0">
                <a:solidFill>
                  <a:schemeClr val="tx1"/>
                </a:solidFill>
              </a:rPr>
              <a:t>(</a:t>
            </a:r>
            <a:r>
              <a:rPr lang="hu-HU" dirty="0" smtClean="0">
                <a:solidFill>
                  <a:schemeClr val="tx1"/>
                </a:solidFill>
              </a:rPr>
              <a:t>Biztosítási </a:t>
            </a:r>
            <a:r>
              <a:rPr lang="hu-HU" dirty="0">
                <a:solidFill>
                  <a:schemeClr val="tx1"/>
                </a:solidFill>
              </a:rPr>
              <a:t>összeg/12) X (választott kockázatvállalási időszak) </a:t>
            </a:r>
            <a:r>
              <a:rPr lang="hu-HU" dirty="0" err="1" smtClean="0">
                <a:solidFill>
                  <a:schemeClr val="tx1"/>
                </a:solidFill>
              </a:rPr>
              <a:t>eFt</a:t>
            </a:r>
            <a:endParaRPr lang="hu-HU" dirty="0" smtClean="0">
              <a:solidFill>
                <a:schemeClr val="tx1"/>
              </a:solidFill>
            </a:endParaRPr>
          </a:p>
          <a:p>
            <a:pPr marL="0" lvl="1" indent="0">
              <a:lnSpc>
                <a:spcPct val="100000"/>
              </a:lnSpc>
              <a:spcBef>
                <a:spcPts val="1800"/>
              </a:spcBef>
              <a:buNone/>
            </a:pPr>
            <a:r>
              <a:rPr lang="hu-HU" b="1" dirty="0" err="1" smtClean="0">
                <a:solidFill>
                  <a:schemeClr val="tx1"/>
                </a:solidFill>
              </a:rPr>
              <a:t>Minimáldíj</a:t>
            </a:r>
            <a:endParaRPr lang="hu-HU" b="1" dirty="0" smtClean="0">
              <a:solidFill>
                <a:schemeClr val="tx1"/>
              </a:solidFill>
            </a:endParaRPr>
          </a:p>
          <a:p>
            <a:pPr marL="228600" lvl="1">
              <a:spcBef>
                <a:spcPts val="600"/>
              </a:spcBef>
              <a:buFont typeface="Arial" panose="020B0604020202020204" pitchFamily="34" charset="0"/>
              <a:buChar char="•"/>
            </a:pPr>
            <a:r>
              <a:rPr lang="hu-HU" dirty="0">
                <a:solidFill>
                  <a:schemeClr val="tx1"/>
                </a:solidFill>
              </a:rPr>
              <a:t>A bruttó </a:t>
            </a:r>
            <a:r>
              <a:rPr lang="hu-HU" dirty="0" err="1">
                <a:solidFill>
                  <a:schemeClr val="tx1"/>
                </a:solidFill>
              </a:rPr>
              <a:t>minimáldíj</a:t>
            </a:r>
            <a:r>
              <a:rPr lang="hu-HU" dirty="0">
                <a:solidFill>
                  <a:schemeClr val="tx1"/>
                </a:solidFill>
              </a:rPr>
              <a:t> éves kockázatvállalási időszak esetén 36 000 Ft, mely 3-6-9 hónapos fedezeti tartam választása esetén csökkentésre </a:t>
            </a:r>
            <a:r>
              <a:rPr lang="hu-HU" dirty="0" smtClean="0">
                <a:solidFill>
                  <a:schemeClr val="tx1"/>
                </a:solidFill>
              </a:rPr>
              <a:t>kerül, </a:t>
            </a:r>
            <a:r>
              <a:rPr lang="hu-HU" dirty="0">
                <a:solidFill>
                  <a:schemeClr val="tx1"/>
                </a:solidFill>
              </a:rPr>
              <a:t>a fedezeti tartamhoz tartozó módosító tényezővel</a:t>
            </a:r>
          </a:p>
          <a:p>
            <a:pPr marL="228600" lvl="1">
              <a:spcBef>
                <a:spcPts val="600"/>
              </a:spcBef>
              <a:buFont typeface="Arial" panose="020B0604020202020204" pitchFamily="34" charset="0"/>
              <a:buChar char="•"/>
            </a:pPr>
            <a:endParaRPr lang="hu-HU" dirty="0">
              <a:solidFill>
                <a:schemeClr val="tx1"/>
              </a:solidFill>
            </a:endParaRPr>
          </a:p>
        </p:txBody>
      </p:sp>
      <p:sp>
        <p:nvSpPr>
          <p:cNvPr id="5" name="Text Placeholder 4"/>
          <p:cNvSpPr>
            <a:spLocks noGrp="1"/>
          </p:cNvSpPr>
          <p:nvPr>
            <p:ph type="body" sz="quarter" idx="12"/>
          </p:nvPr>
        </p:nvSpPr>
        <p:spPr/>
        <p:txBody>
          <a:bodyPr/>
          <a:lstStyle/>
          <a:p>
            <a:r>
              <a:rPr lang="hu-HU" dirty="0" smtClean="0"/>
              <a:t>Üzemszünet biztosítás</a:t>
            </a:r>
            <a:endParaRPr lang="en-GB" dirty="0" smtClean="0"/>
          </a:p>
        </p:txBody>
      </p:sp>
    </p:spTree>
    <p:extLst>
      <p:ext uri="{BB962C8B-B14F-4D97-AF65-F5344CB8AC3E}">
        <p14:creationId xmlns:p14="http://schemas.microsoft.com/office/powerpoint/2010/main" val="1113375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58" y="204926"/>
            <a:ext cx="7409264" cy="619732"/>
          </a:xfrm>
        </p:spPr>
        <p:txBody>
          <a:bodyPr/>
          <a:lstStyle/>
          <a:p>
            <a:r>
              <a:rPr lang="hu-HU" dirty="0" smtClean="0"/>
              <a:t>Kiegészítő vagyonbiztosítások</a:t>
            </a:r>
            <a:endParaRPr lang="nl-NL" dirty="0"/>
          </a:p>
        </p:txBody>
      </p:sp>
      <p:sp>
        <p:nvSpPr>
          <p:cNvPr id="4" name="Text Placeholder 3"/>
          <p:cNvSpPr>
            <a:spLocks noGrp="1"/>
          </p:cNvSpPr>
          <p:nvPr>
            <p:ph type="body" sz="quarter" idx="13"/>
          </p:nvPr>
        </p:nvSpPr>
        <p:spPr>
          <a:xfrm>
            <a:off x="411260" y="834741"/>
            <a:ext cx="10465287" cy="5927006"/>
          </a:xfrm>
        </p:spPr>
        <p:txBody>
          <a:bodyPr/>
          <a:lstStyle/>
          <a:p>
            <a:pPr marL="0" indent="0">
              <a:lnSpc>
                <a:spcPct val="100000"/>
              </a:lnSpc>
              <a:spcBef>
                <a:spcPts val="1800"/>
              </a:spcBef>
              <a:buNone/>
            </a:pPr>
            <a:r>
              <a:rPr lang="hu-HU" sz="2000" b="1" dirty="0" smtClean="0"/>
              <a:t>Csoportos személybiztosítási ajánlat egyediben kérhető, itt nem köthető</a:t>
            </a:r>
          </a:p>
          <a:p>
            <a:pPr marL="0" indent="0">
              <a:lnSpc>
                <a:spcPct val="100000"/>
              </a:lnSpc>
              <a:spcBef>
                <a:spcPts val="1800"/>
              </a:spcBef>
              <a:buNone/>
            </a:pPr>
            <a:r>
              <a:rPr lang="hu-HU" sz="2000" b="1" dirty="0" smtClean="0"/>
              <a:t>Kiegészítő szállítmánybiztosítás</a:t>
            </a:r>
          </a:p>
          <a:p>
            <a:pPr marL="228600" lvl="1">
              <a:spcBef>
                <a:spcPts val="600"/>
              </a:spcBef>
              <a:buFont typeface="Arial" panose="020B0604020202020204" pitchFamily="34" charset="0"/>
              <a:buChar char="•"/>
            </a:pPr>
            <a:r>
              <a:rPr lang="hu-HU" dirty="0" smtClean="0">
                <a:solidFill>
                  <a:schemeClr val="tx1"/>
                </a:solidFill>
              </a:rPr>
              <a:t>Saját ill. idegen fuvareszközzel továbbított szállítmány,</a:t>
            </a:r>
          </a:p>
          <a:p>
            <a:pPr marL="228600" lvl="1">
              <a:spcBef>
                <a:spcPts val="600"/>
              </a:spcBef>
              <a:buFont typeface="Arial" panose="020B0604020202020204" pitchFamily="34" charset="0"/>
              <a:buChar char="•"/>
            </a:pPr>
            <a:r>
              <a:rPr lang="hu-HU" dirty="0" smtClean="0">
                <a:solidFill>
                  <a:schemeClr val="tx1"/>
                </a:solidFill>
              </a:rPr>
              <a:t>saját és idegen tulajdonú munkaeszköz biztosítható.</a:t>
            </a:r>
          </a:p>
          <a:p>
            <a:pPr marL="228600" lvl="1">
              <a:spcBef>
                <a:spcPts val="600"/>
              </a:spcBef>
              <a:buFont typeface="Arial" panose="020B0604020202020204" pitchFamily="34" charset="0"/>
              <a:buChar char="•"/>
            </a:pPr>
            <a:r>
              <a:rPr lang="hu-HU" dirty="0" smtClean="0">
                <a:solidFill>
                  <a:schemeClr val="tx1"/>
                </a:solidFill>
              </a:rPr>
              <a:t>Területi hatály Magyarország</a:t>
            </a:r>
          </a:p>
          <a:p>
            <a:pPr marL="228600" lvl="1">
              <a:spcBef>
                <a:spcPts val="600"/>
              </a:spcBef>
              <a:buFont typeface="Arial" panose="020B0604020202020204" pitchFamily="34" charset="0"/>
              <a:buChar char="•"/>
            </a:pPr>
            <a:r>
              <a:rPr lang="hu-HU" dirty="0" smtClean="0">
                <a:solidFill>
                  <a:schemeClr val="tx1"/>
                </a:solidFill>
              </a:rPr>
              <a:t>Alapfedezet: tűz, robbanás, villámcsapás, elemi károk, épületek-, hidak leomlása, szállítóeszközt ért közlekedési baleset.</a:t>
            </a:r>
          </a:p>
          <a:p>
            <a:pPr marL="228600" lvl="1">
              <a:spcBef>
                <a:spcPts val="600"/>
              </a:spcBef>
              <a:buFont typeface="Arial" panose="020B0604020202020204" pitchFamily="34" charset="0"/>
              <a:buChar char="•"/>
            </a:pPr>
            <a:r>
              <a:rPr lang="hu-HU" dirty="0" smtClean="0">
                <a:solidFill>
                  <a:schemeClr val="tx1"/>
                </a:solidFill>
              </a:rPr>
              <a:t>Kibővített fedezet: Alapfedezet + rablás, rakomány ellopása gépjárművel együtt, feltöréses lopás.</a:t>
            </a:r>
          </a:p>
          <a:p>
            <a:pPr marL="0" lvl="1" indent="0">
              <a:lnSpc>
                <a:spcPct val="100000"/>
              </a:lnSpc>
              <a:spcBef>
                <a:spcPts val="1800"/>
              </a:spcBef>
              <a:buNone/>
            </a:pPr>
            <a:r>
              <a:rPr lang="hu-HU" b="1" dirty="0" smtClean="0">
                <a:solidFill>
                  <a:schemeClr val="tx1"/>
                </a:solidFill>
              </a:rPr>
              <a:t>Egyéb kiegészítő biztosítások</a:t>
            </a:r>
            <a:endParaRPr lang="hu-HU" b="1" dirty="0">
              <a:solidFill>
                <a:schemeClr val="tx1"/>
              </a:solidFill>
            </a:endParaRPr>
          </a:p>
          <a:p>
            <a:pPr marL="228600" lvl="1">
              <a:spcBef>
                <a:spcPts val="600"/>
              </a:spcBef>
              <a:buFont typeface="Arial" panose="020B0604020202020204" pitchFamily="34" charset="0"/>
              <a:buChar char="•"/>
            </a:pPr>
            <a:r>
              <a:rPr lang="hu-HU" dirty="0" smtClean="0">
                <a:solidFill>
                  <a:schemeClr val="tx1"/>
                </a:solidFill>
              </a:rPr>
              <a:t>Merevlemez- </a:t>
            </a:r>
            <a:r>
              <a:rPr lang="hu-HU" dirty="0">
                <a:solidFill>
                  <a:schemeClr val="tx1"/>
                </a:solidFill>
              </a:rPr>
              <a:t>és </a:t>
            </a:r>
            <a:r>
              <a:rPr lang="hu-HU" dirty="0" err="1">
                <a:solidFill>
                  <a:schemeClr val="tx1"/>
                </a:solidFill>
              </a:rPr>
              <a:t>flash</a:t>
            </a:r>
            <a:r>
              <a:rPr lang="hu-HU" dirty="0">
                <a:solidFill>
                  <a:schemeClr val="tx1"/>
                </a:solidFill>
              </a:rPr>
              <a:t> memória adatmentés biztosítás – 300.000 Ft-ig</a:t>
            </a:r>
          </a:p>
          <a:p>
            <a:pPr marL="228600" lvl="1">
              <a:spcBef>
                <a:spcPts val="600"/>
              </a:spcBef>
              <a:buFont typeface="Arial" panose="020B0604020202020204" pitchFamily="34" charset="0"/>
              <a:buChar char="•"/>
            </a:pPr>
            <a:r>
              <a:rPr lang="hu-HU" dirty="0">
                <a:solidFill>
                  <a:schemeClr val="tx1"/>
                </a:solidFill>
              </a:rPr>
              <a:t>Beázás és vízkár extra fedezet (fagyás, tömítetlenség, dugulás)</a:t>
            </a:r>
          </a:p>
          <a:p>
            <a:pPr marL="228600" lvl="1">
              <a:spcBef>
                <a:spcPts val="600"/>
              </a:spcBef>
              <a:buFont typeface="Arial" panose="020B0604020202020204" pitchFamily="34" charset="0"/>
              <a:buChar char="•"/>
            </a:pPr>
            <a:r>
              <a:rPr lang="hu-HU" dirty="0">
                <a:solidFill>
                  <a:schemeClr val="tx1"/>
                </a:solidFill>
              </a:rPr>
              <a:t>Elfolyt víz miatti többletköltség fedezete – 100.000 Ft-ig</a:t>
            </a:r>
          </a:p>
          <a:p>
            <a:pPr marL="228600" lvl="1">
              <a:spcBef>
                <a:spcPts val="600"/>
              </a:spcBef>
              <a:buFont typeface="Arial" panose="020B0604020202020204" pitchFamily="34" charset="0"/>
              <a:buChar char="•"/>
            </a:pPr>
            <a:r>
              <a:rPr lang="hu-HU" dirty="0">
                <a:solidFill>
                  <a:schemeClr val="tx1"/>
                </a:solidFill>
              </a:rPr>
              <a:t>Vandalizmus fedezete – 500.000 Ft-ig</a:t>
            </a:r>
          </a:p>
          <a:p>
            <a:pPr marL="228600" lvl="1">
              <a:spcBef>
                <a:spcPts val="600"/>
              </a:spcBef>
              <a:buFont typeface="Arial" panose="020B0604020202020204" pitchFamily="34" charset="0"/>
              <a:buChar char="•"/>
            </a:pPr>
            <a:r>
              <a:rPr lang="hu-HU" dirty="0">
                <a:solidFill>
                  <a:schemeClr val="tx1"/>
                </a:solidFill>
              </a:rPr>
              <a:t>Szabadban tárolt vagyontárgyak </a:t>
            </a:r>
            <a:r>
              <a:rPr lang="hu-HU" dirty="0" smtClean="0">
                <a:solidFill>
                  <a:schemeClr val="tx1"/>
                </a:solidFill>
              </a:rPr>
              <a:t>fedezete</a:t>
            </a:r>
            <a:endParaRPr lang="hu-HU" dirty="0">
              <a:solidFill>
                <a:schemeClr val="tx1"/>
              </a:solidFill>
            </a:endParaRPr>
          </a:p>
          <a:p>
            <a:pPr marL="228600" lvl="1">
              <a:spcBef>
                <a:spcPts val="600"/>
              </a:spcBef>
              <a:buFont typeface="Arial" panose="020B0604020202020204" pitchFamily="34" charset="0"/>
              <a:buChar char="•"/>
            </a:pPr>
            <a:r>
              <a:rPr lang="hu-HU" dirty="0">
                <a:solidFill>
                  <a:schemeClr val="tx1"/>
                </a:solidFill>
              </a:rPr>
              <a:t>Külső szolgáltatás kimaradásából eredő károk fedezete – 500.000 </a:t>
            </a:r>
            <a:r>
              <a:rPr lang="hu-HU" dirty="0" smtClean="0">
                <a:solidFill>
                  <a:schemeClr val="tx1"/>
                </a:solidFill>
              </a:rPr>
              <a:t>Ft-ig</a:t>
            </a:r>
            <a:endParaRPr lang="hu-HU" dirty="0">
              <a:solidFill>
                <a:schemeClr val="tx1"/>
              </a:solidFill>
            </a:endParaRPr>
          </a:p>
        </p:txBody>
      </p:sp>
      <p:sp>
        <p:nvSpPr>
          <p:cNvPr id="5" name="Text Placeholder 4"/>
          <p:cNvSpPr>
            <a:spLocks noGrp="1"/>
          </p:cNvSpPr>
          <p:nvPr>
            <p:ph type="body" sz="quarter" idx="12"/>
          </p:nvPr>
        </p:nvSpPr>
        <p:spPr/>
        <p:txBody>
          <a:bodyPr/>
          <a:lstStyle/>
          <a:p>
            <a:r>
              <a:rPr lang="hu-HU" dirty="0" smtClean="0"/>
              <a:t>Kiegészítő vagyonbiztosítások</a:t>
            </a:r>
            <a:endParaRPr lang="en-GB" dirty="0" smtClean="0"/>
          </a:p>
        </p:txBody>
      </p:sp>
    </p:spTree>
    <p:extLst>
      <p:ext uri="{BB962C8B-B14F-4D97-AF65-F5344CB8AC3E}">
        <p14:creationId xmlns:p14="http://schemas.microsoft.com/office/powerpoint/2010/main" val="14422288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58" y="493694"/>
            <a:ext cx="7409264" cy="619732"/>
          </a:xfrm>
        </p:spPr>
        <p:txBody>
          <a:bodyPr/>
          <a:lstStyle/>
          <a:p>
            <a:r>
              <a:rPr lang="hu-HU" dirty="0" smtClean="0"/>
              <a:t>Önrészek, záradékok, kizárások</a:t>
            </a:r>
            <a:endParaRPr lang="nl-NL" dirty="0"/>
          </a:p>
        </p:txBody>
      </p:sp>
      <p:sp>
        <p:nvSpPr>
          <p:cNvPr id="4" name="Text Placeholder 3"/>
          <p:cNvSpPr>
            <a:spLocks noGrp="1"/>
          </p:cNvSpPr>
          <p:nvPr>
            <p:ph type="body" sz="quarter" idx="13"/>
          </p:nvPr>
        </p:nvSpPr>
        <p:spPr>
          <a:xfrm>
            <a:off x="411260" y="1328053"/>
            <a:ext cx="10465287" cy="4820084"/>
          </a:xfrm>
        </p:spPr>
        <p:txBody>
          <a:bodyPr/>
          <a:lstStyle/>
          <a:p>
            <a:pPr marL="0" indent="0">
              <a:lnSpc>
                <a:spcPct val="100000"/>
              </a:lnSpc>
              <a:spcBef>
                <a:spcPts val="1800"/>
              </a:spcBef>
              <a:buNone/>
            </a:pPr>
            <a:r>
              <a:rPr lang="hu-HU" sz="2000" b="1" dirty="0" smtClean="0"/>
              <a:t>Önrészek</a:t>
            </a:r>
          </a:p>
          <a:p>
            <a:pPr marL="228600" lvl="1">
              <a:spcBef>
                <a:spcPts val="600"/>
              </a:spcBef>
              <a:buFont typeface="Arial" panose="020B0604020202020204" pitchFamily="34" charset="0"/>
              <a:buChar char="•"/>
            </a:pPr>
            <a:r>
              <a:rPr lang="hu-HU" dirty="0" smtClean="0">
                <a:solidFill>
                  <a:schemeClr val="tx1"/>
                </a:solidFill>
              </a:rPr>
              <a:t>50 millió Ft összvagyon érték alatt választható 0 önrészesedés</a:t>
            </a:r>
          </a:p>
          <a:p>
            <a:pPr marL="228600" lvl="1">
              <a:spcBef>
                <a:spcPts val="600"/>
              </a:spcBef>
              <a:buFont typeface="Arial" panose="020B0604020202020204" pitchFamily="34" charset="0"/>
              <a:buChar char="•"/>
            </a:pPr>
            <a:r>
              <a:rPr lang="hu-HU" dirty="0" err="1" smtClean="0">
                <a:solidFill>
                  <a:schemeClr val="tx1"/>
                </a:solidFill>
              </a:rPr>
              <a:t>Alapönrész</a:t>
            </a:r>
            <a:r>
              <a:rPr lang="hu-HU" dirty="0" smtClean="0">
                <a:solidFill>
                  <a:schemeClr val="tx1"/>
                </a:solidFill>
              </a:rPr>
              <a:t> 10.000 Ft, választható még 25, 50, 100 ezer Ft</a:t>
            </a:r>
          </a:p>
          <a:p>
            <a:pPr marL="0" indent="0">
              <a:lnSpc>
                <a:spcPct val="100000"/>
              </a:lnSpc>
              <a:spcBef>
                <a:spcPts val="1800"/>
              </a:spcBef>
              <a:buNone/>
            </a:pPr>
            <a:r>
              <a:rPr lang="hu-HU" sz="2000" b="1" dirty="0" smtClean="0"/>
              <a:t>Záradékok, kizárások</a:t>
            </a:r>
            <a:endParaRPr lang="hu-HU" sz="2000" b="1" dirty="0"/>
          </a:p>
          <a:p>
            <a:pPr marL="228600" lvl="1">
              <a:spcBef>
                <a:spcPts val="600"/>
              </a:spcBef>
              <a:buFont typeface="Arial" panose="020B0604020202020204" pitchFamily="34" charset="0"/>
              <a:buChar char="•"/>
            </a:pPr>
            <a:r>
              <a:rPr lang="hu-HU" dirty="0" smtClean="0">
                <a:solidFill>
                  <a:schemeClr val="tx1"/>
                </a:solidFill>
              </a:rPr>
              <a:t>Kizárásokat nem lehet záradékolással visszaemelni a kockázatba</a:t>
            </a:r>
            <a:endParaRPr lang="hu-HU" dirty="0">
              <a:solidFill>
                <a:schemeClr val="tx1"/>
              </a:solidFill>
            </a:endParaRPr>
          </a:p>
          <a:p>
            <a:pPr marL="228600" lvl="1">
              <a:spcBef>
                <a:spcPts val="600"/>
              </a:spcBef>
              <a:buFont typeface="Arial" panose="020B0604020202020204" pitchFamily="34" charset="0"/>
              <a:buChar char="•"/>
            </a:pPr>
            <a:r>
              <a:rPr lang="hu-HU" dirty="0" smtClean="0">
                <a:solidFill>
                  <a:schemeClr val="tx1"/>
                </a:solidFill>
              </a:rPr>
              <a:t>Gyakran alkalmazott záradék (kiegészítő) a vandalizmus és az elfolyt víz</a:t>
            </a:r>
            <a:endParaRPr lang="hu-HU" dirty="0">
              <a:solidFill>
                <a:schemeClr val="tx1"/>
              </a:solidFill>
            </a:endParaRPr>
          </a:p>
          <a:p>
            <a:pPr marL="228600" lvl="1">
              <a:spcBef>
                <a:spcPts val="600"/>
              </a:spcBef>
              <a:buFont typeface="Arial" panose="020B0604020202020204" pitchFamily="34" charset="0"/>
              <a:buChar char="•"/>
            </a:pPr>
            <a:r>
              <a:rPr lang="hu-HU" dirty="0" smtClean="0">
                <a:solidFill>
                  <a:schemeClr val="tx1"/>
                </a:solidFill>
              </a:rPr>
              <a:t>Súlyos gondatlanság kizárt, eseteit nevesítjük a feltételben:</a:t>
            </a:r>
          </a:p>
          <a:p>
            <a:pPr marL="685800" lvl="2">
              <a:spcBef>
                <a:spcPts val="600"/>
              </a:spcBef>
              <a:buFont typeface="Arial" panose="020B0604020202020204" pitchFamily="34" charset="0"/>
              <a:buChar char="•"/>
            </a:pPr>
            <a:r>
              <a:rPr lang="hu-HU" dirty="0" smtClean="0"/>
              <a:t>Tűzvédelmi előírások megsértése,</a:t>
            </a:r>
          </a:p>
          <a:p>
            <a:pPr marL="685800" lvl="2">
              <a:spcBef>
                <a:spcPts val="600"/>
              </a:spcBef>
              <a:buFont typeface="Arial" panose="020B0604020202020204" pitchFamily="34" charset="0"/>
              <a:buChar char="•"/>
            </a:pPr>
            <a:r>
              <a:rPr lang="hu-HU" dirty="0" smtClean="0">
                <a:solidFill>
                  <a:schemeClr val="tx1"/>
                </a:solidFill>
              </a:rPr>
              <a:t>Szükséges hatósági engedélyek hiánya,</a:t>
            </a:r>
          </a:p>
          <a:p>
            <a:pPr marL="685800" lvl="2">
              <a:spcBef>
                <a:spcPts val="600"/>
              </a:spcBef>
              <a:buFont typeface="Arial" panose="020B0604020202020204" pitchFamily="34" charset="0"/>
              <a:buChar char="•"/>
            </a:pPr>
            <a:r>
              <a:rPr lang="hu-HU" dirty="0" smtClean="0">
                <a:solidFill>
                  <a:schemeClr val="tx1"/>
                </a:solidFill>
              </a:rPr>
              <a:t>Alkoholos befolyásoltság, tudatmódosító szerek hatása,</a:t>
            </a:r>
          </a:p>
          <a:p>
            <a:pPr marL="685800" lvl="2">
              <a:spcBef>
                <a:spcPts val="600"/>
              </a:spcBef>
              <a:buFont typeface="Arial" panose="020B0604020202020204" pitchFamily="34" charset="0"/>
              <a:buChar char="•"/>
            </a:pPr>
            <a:r>
              <a:rPr lang="hu-HU" dirty="0" smtClean="0"/>
              <a:t>Elmarasztaló hatósági határozat.</a:t>
            </a:r>
          </a:p>
          <a:p>
            <a:pPr marL="0" lvl="1" indent="0">
              <a:lnSpc>
                <a:spcPct val="100000"/>
              </a:lnSpc>
              <a:spcBef>
                <a:spcPts val="1800"/>
              </a:spcBef>
              <a:buNone/>
            </a:pPr>
            <a:r>
              <a:rPr lang="hu-HU" b="1" dirty="0" smtClean="0">
                <a:solidFill>
                  <a:schemeClr val="tx1"/>
                </a:solidFill>
              </a:rPr>
              <a:t>Várakozási </a:t>
            </a:r>
            <a:r>
              <a:rPr lang="hu-HU" b="1" dirty="0">
                <a:solidFill>
                  <a:schemeClr val="tx1"/>
                </a:solidFill>
              </a:rPr>
              <a:t>időt nem alkalmazunk egyik kockázati elem esetében sem</a:t>
            </a:r>
          </a:p>
        </p:txBody>
      </p:sp>
      <p:sp>
        <p:nvSpPr>
          <p:cNvPr id="5" name="Text Placeholder 4"/>
          <p:cNvSpPr>
            <a:spLocks noGrp="1"/>
          </p:cNvSpPr>
          <p:nvPr>
            <p:ph type="body" sz="quarter" idx="12"/>
          </p:nvPr>
        </p:nvSpPr>
        <p:spPr/>
        <p:txBody>
          <a:bodyPr/>
          <a:lstStyle/>
          <a:p>
            <a:r>
              <a:rPr lang="hu-HU" dirty="0" smtClean="0"/>
              <a:t>Önrészek, záradékok, kizárások</a:t>
            </a:r>
            <a:endParaRPr lang="en-GB" dirty="0" smtClean="0"/>
          </a:p>
        </p:txBody>
      </p:sp>
    </p:spTree>
    <p:extLst>
      <p:ext uri="{BB962C8B-B14F-4D97-AF65-F5344CB8AC3E}">
        <p14:creationId xmlns:p14="http://schemas.microsoft.com/office/powerpoint/2010/main" val="1600394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egon Group Template 2016">
  <a:themeElements>
    <a:clrScheme name="Aegon colors 2016_new">
      <a:dk1>
        <a:srgbClr val="000000"/>
      </a:dk1>
      <a:lt1>
        <a:srgbClr val="FFFFFF"/>
      </a:lt1>
      <a:dk2>
        <a:srgbClr val="003C64"/>
      </a:dk2>
      <a:lt2>
        <a:srgbClr val="0AB9EB"/>
      </a:lt2>
      <a:accent1>
        <a:srgbClr val="0077C8"/>
      </a:accent1>
      <a:accent2>
        <a:srgbClr val="764AA0"/>
      </a:accent2>
      <a:accent3>
        <a:srgbClr val="CA4642"/>
      </a:accent3>
      <a:accent4>
        <a:srgbClr val="F27D00"/>
      </a:accent4>
      <a:accent5>
        <a:srgbClr val="FDC828"/>
      </a:accent5>
      <a:accent6>
        <a:srgbClr val="00A68C"/>
      </a:accent6>
      <a:hlink>
        <a:srgbClr val="1D1D1D"/>
      </a:hlink>
      <a:folHlink>
        <a:srgbClr val="E8E8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egon Group Template 2016" id="{38AED903-669A-49C7-8B10-863019E40CC8}" vid="{0F2F5FA0-A5AA-4061-BEF2-A68E4ED9007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genda">
  <a:themeElements>
    <a:clrScheme name="Aegon colors 2016_new">
      <a:dk1>
        <a:srgbClr val="000000"/>
      </a:dk1>
      <a:lt1>
        <a:srgbClr val="FFFFFF"/>
      </a:lt1>
      <a:dk2>
        <a:srgbClr val="003C64"/>
      </a:dk2>
      <a:lt2>
        <a:srgbClr val="0AB9EB"/>
      </a:lt2>
      <a:accent1>
        <a:srgbClr val="0077C8"/>
      </a:accent1>
      <a:accent2>
        <a:srgbClr val="764AA0"/>
      </a:accent2>
      <a:accent3>
        <a:srgbClr val="CA4642"/>
      </a:accent3>
      <a:accent4>
        <a:srgbClr val="F27D00"/>
      </a:accent4>
      <a:accent5>
        <a:srgbClr val="FDC828"/>
      </a:accent5>
      <a:accent6>
        <a:srgbClr val="00A68C"/>
      </a:accent6>
      <a:hlink>
        <a:srgbClr val="1D1D1D"/>
      </a:hlink>
      <a:folHlink>
        <a:srgbClr val="E8E8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egon Group Template 2016" id="{38AED903-669A-49C7-8B10-863019E40CC8}" vid="{4B46E5A1-2807-432E-BFCC-255B7B885375}"/>
    </a:ext>
  </a:extLst>
</a:theme>
</file>

<file path=ppt/theme/theme3.xml><?xml version="1.0" encoding="utf-8"?>
<a:theme xmlns:a="http://schemas.openxmlformats.org/drawingml/2006/main" name="Text">
  <a:themeElements>
    <a:clrScheme name="Aegon colors 2016_new">
      <a:dk1>
        <a:srgbClr val="000000"/>
      </a:dk1>
      <a:lt1>
        <a:srgbClr val="FFFFFF"/>
      </a:lt1>
      <a:dk2>
        <a:srgbClr val="003C64"/>
      </a:dk2>
      <a:lt2>
        <a:srgbClr val="0AB9EB"/>
      </a:lt2>
      <a:accent1>
        <a:srgbClr val="0077C8"/>
      </a:accent1>
      <a:accent2>
        <a:srgbClr val="764AA0"/>
      </a:accent2>
      <a:accent3>
        <a:srgbClr val="CA4642"/>
      </a:accent3>
      <a:accent4>
        <a:srgbClr val="F27D00"/>
      </a:accent4>
      <a:accent5>
        <a:srgbClr val="FDC828"/>
      </a:accent5>
      <a:accent6>
        <a:srgbClr val="00A68C"/>
      </a:accent6>
      <a:hlink>
        <a:srgbClr val="1D1D1D"/>
      </a:hlink>
      <a:folHlink>
        <a:srgbClr val="E8E8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egon Group Template 2016" id="{38AED903-669A-49C7-8B10-863019E40CC8}" vid="{C990B685-2A8C-4A15-B8B6-E39D4ED9C7DA}"/>
    </a:ext>
  </a:extLst>
</a:theme>
</file>

<file path=ppt/theme/theme4.xml><?xml version="1.0" encoding="utf-8"?>
<a:theme xmlns:a="http://schemas.openxmlformats.org/drawingml/2006/main" name="Text dual branded slides">
  <a:themeElements>
    <a:clrScheme name="Aegon colors 2016_new">
      <a:dk1>
        <a:srgbClr val="000000"/>
      </a:dk1>
      <a:lt1>
        <a:srgbClr val="FFFFFF"/>
      </a:lt1>
      <a:dk2>
        <a:srgbClr val="003C64"/>
      </a:dk2>
      <a:lt2>
        <a:srgbClr val="0AB9EB"/>
      </a:lt2>
      <a:accent1>
        <a:srgbClr val="0077C8"/>
      </a:accent1>
      <a:accent2>
        <a:srgbClr val="764AA0"/>
      </a:accent2>
      <a:accent3>
        <a:srgbClr val="CA4642"/>
      </a:accent3>
      <a:accent4>
        <a:srgbClr val="F27D00"/>
      </a:accent4>
      <a:accent5>
        <a:srgbClr val="FDC828"/>
      </a:accent5>
      <a:accent6>
        <a:srgbClr val="00A68C"/>
      </a:accent6>
      <a:hlink>
        <a:srgbClr val="1D1D1D"/>
      </a:hlink>
      <a:folHlink>
        <a:srgbClr val="E8E8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egon Group Template 2016" id="{38AED903-669A-49C7-8B10-863019E40CC8}" vid="{45A9AAC3-843D-4A2A-850A-C6E3783807F0}"/>
    </a:ext>
  </a:extLst>
</a:theme>
</file>

<file path=ppt/theme/theme5.xml><?xml version="1.0" encoding="utf-8"?>
<a:theme xmlns:a="http://schemas.openxmlformats.org/drawingml/2006/main" name="Varia slides">
  <a:themeElements>
    <a:clrScheme name="Aegon colors 2016_new">
      <a:dk1>
        <a:srgbClr val="000000"/>
      </a:dk1>
      <a:lt1>
        <a:srgbClr val="FFFFFF"/>
      </a:lt1>
      <a:dk2>
        <a:srgbClr val="003C64"/>
      </a:dk2>
      <a:lt2>
        <a:srgbClr val="0AB9EB"/>
      </a:lt2>
      <a:accent1>
        <a:srgbClr val="0077C8"/>
      </a:accent1>
      <a:accent2>
        <a:srgbClr val="764AA0"/>
      </a:accent2>
      <a:accent3>
        <a:srgbClr val="CA4642"/>
      </a:accent3>
      <a:accent4>
        <a:srgbClr val="F27D00"/>
      </a:accent4>
      <a:accent5>
        <a:srgbClr val="FDC828"/>
      </a:accent5>
      <a:accent6>
        <a:srgbClr val="00A68C"/>
      </a:accent6>
      <a:hlink>
        <a:srgbClr val="1D1D1D"/>
      </a:hlink>
      <a:folHlink>
        <a:srgbClr val="E8E8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egon Group Template 2016" id="{38AED903-669A-49C7-8B10-863019E40CC8}" vid="{0714EC46-90C3-47EF-BE07-EF710E81C253}"/>
    </a:ext>
  </a:extLst>
</a:theme>
</file>

<file path=ppt/theme/theme6.xml><?xml version="1.0" encoding="utf-8"?>
<a:theme xmlns:a="http://schemas.openxmlformats.org/drawingml/2006/main" name="1_Text">
  <a:themeElements>
    <a:clrScheme name="Aegon colors 2016_new">
      <a:dk1>
        <a:srgbClr val="000000"/>
      </a:dk1>
      <a:lt1>
        <a:srgbClr val="FFFFFF"/>
      </a:lt1>
      <a:dk2>
        <a:srgbClr val="003C64"/>
      </a:dk2>
      <a:lt2>
        <a:srgbClr val="0AB9EB"/>
      </a:lt2>
      <a:accent1>
        <a:srgbClr val="0077C8"/>
      </a:accent1>
      <a:accent2>
        <a:srgbClr val="764AA0"/>
      </a:accent2>
      <a:accent3>
        <a:srgbClr val="CA4642"/>
      </a:accent3>
      <a:accent4>
        <a:srgbClr val="F27D00"/>
      </a:accent4>
      <a:accent5>
        <a:srgbClr val="FDC828"/>
      </a:accent5>
      <a:accent6>
        <a:srgbClr val="00A68C"/>
      </a:accent6>
      <a:hlink>
        <a:srgbClr val="1D1D1D"/>
      </a:hlink>
      <a:folHlink>
        <a:srgbClr val="E8E8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egon Group_template03" id="{1609A097-B786-4B7B-988D-088609B62477}" vid="{163717FE-06F0-482A-9741-60041DA0634A}"/>
    </a:ext>
  </a:extLst>
</a:theme>
</file>

<file path=ppt/theme/theme7.xml><?xml version="1.0" encoding="utf-8"?>
<a:theme xmlns:a="http://schemas.openxmlformats.org/drawingml/2006/main" name="3_Text">
  <a:themeElements>
    <a:clrScheme name="Aegon colors 2016_new">
      <a:dk1>
        <a:srgbClr val="000000"/>
      </a:dk1>
      <a:lt1>
        <a:srgbClr val="FFFFFF"/>
      </a:lt1>
      <a:dk2>
        <a:srgbClr val="003C64"/>
      </a:dk2>
      <a:lt2>
        <a:srgbClr val="0AB9EB"/>
      </a:lt2>
      <a:accent1>
        <a:srgbClr val="0077C8"/>
      </a:accent1>
      <a:accent2>
        <a:srgbClr val="764AA0"/>
      </a:accent2>
      <a:accent3>
        <a:srgbClr val="CA4642"/>
      </a:accent3>
      <a:accent4>
        <a:srgbClr val="F27D00"/>
      </a:accent4>
      <a:accent5>
        <a:srgbClr val="FDC828"/>
      </a:accent5>
      <a:accent6>
        <a:srgbClr val="00A68C"/>
      </a:accent6>
      <a:hlink>
        <a:srgbClr val="1D1D1D"/>
      </a:hlink>
      <a:folHlink>
        <a:srgbClr val="E8E8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tuGBN_Aeg_PPT_Temp04" id="{03FB3863-A6BC-374A-B39F-848E81F810D9}" vid="{F6FC97BF-39BF-5340-81D1-3669441EEC1D}"/>
    </a:ext>
  </a:extLst>
</a:theme>
</file>

<file path=ppt/theme/theme8.xml><?xml version="1.0" encoding="utf-8"?>
<a:theme xmlns:a="http://schemas.openxmlformats.org/drawingml/2006/main" name="1_Varia slides">
  <a:themeElements>
    <a:clrScheme name="Aegon colors 2016_new">
      <a:dk1>
        <a:srgbClr val="000000"/>
      </a:dk1>
      <a:lt1>
        <a:srgbClr val="FFFFFF"/>
      </a:lt1>
      <a:dk2>
        <a:srgbClr val="003C64"/>
      </a:dk2>
      <a:lt2>
        <a:srgbClr val="0AB9EB"/>
      </a:lt2>
      <a:accent1>
        <a:srgbClr val="0077C8"/>
      </a:accent1>
      <a:accent2>
        <a:srgbClr val="764AA0"/>
      </a:accent2>
      <a:accent3>
        <a:srgbClr val="CA4642"/>
      </a:accent3>
      <a:accent4>
        <a:srgbClr val="F27D00"/>
      </a:accent4>
      <a:accent5>
        <a:srgbClr val="FDC828"/>
      </a:accent5>
      <a:accent6>
        <a:srgbClr val="00A68C"/>
      </a:accent6>
      <a:hlink>
        <a:srgbClr val="1D1D1D"/>
      </a:hlink>
      <a:folHlink>
        <a:srgbClr val="E8E8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egon Group Template 2016" id="{38AED903-669A-49C7-8B10-863019E40CC8}" vid="{0714EC46-90C3-47EF-BE07-EF710E81C253}"/>
    </a:ext>
  </a:extLst>
</a:theme>
</file>

<file path=ppt/theme/theme9.xml><?xml version="1.0" encoding="utf-8"?>
<a:theme xmlns:a="http://schemas.openxmlformats.org/drawingml/2006/main" name="2_Text">
  <a:themeElements>
    <a:clrScheme name="Aegon colors 2016_new">
      <a:dk1>
        <a:srgbClr val="000000"/>
      </a:dk1>
      <a:lt1>
        <a:srgbClr val="FFFFFF"/>
      </a:lt1>
      <a:dk2>
        <a:srgbClr val="003C64"/>
      </a:dk2>
      <a:lt2>
        <a:srgbClr val="0AB9EB"/>
      </a:lt2>
      <a:accent1>
        <a:srgbClr val="0077C8"/>
      </a:accent1>
      <a:accent2>
        <a:srgbClr val="764AA0"/>
      </a:accent2>
      <a:accent3>
        <a:srgbClr val="CA4642"/>
      </a:accent3>
      <a:accent4>
        <a:srgbClr val="F27D00"/>
      </a:accent4>
      <a:accent5>
        <a:srgbClr val="FDC828"/>
      </a:accent5>
      <a:accent6>
        <a:srgbClr val="00A68C"/>
      </a:accent6>
      <a:hlink>
        <a:srgbClr val="1D1D1D"/>
      </a:hlink>
      <a:folHlink>
        <a:srgbClr val="E8E8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egon Group_template03" id="{1609A097-B786-4B7B-988D-088609B62477}" vid="{163717FE-06F0-482A-9741-60041DA063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L2S_Description xmlns="1a70ed8f-5bf8-469d-b428-64f1509bc784">Aegon's corporate presentation &amp; template with guidelines for use.</L2S_Descrip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C1D735A9811741A65DFB1A2A04C91A" ma:contentTypeVersion="2" ma:contentTypeDescription="Create a new document." ma:contentTypeScope="" ma:versionID="ddc3226d457196cb162bdbbc4708080a">
  <xsd:schema xmlns:xsd="http://www.w3.org/2001/XMLSchema" xmlns:xs="http://www.w3.org/2001/XMLSchema" xmlns:p="http://schemas.microsoft.com/office/2006/metadata/properties" xmlns:ns1="http://schemas.microsoft.com/sharepoint/v3" xmlns:ns2="1a70ed8f-5bf8-469d-b428-64f1509bc784" targetNamespace="http://schemas.microsoft.com/office/2006/metadata/properties" ma:root="true" ma:fieldsID="a63f5c88f2fca5370ab910db891a72f0" ns1:_="" ns2:_="">
    <xsd:import namespace="http://schemas.microsoft.com/sharepoint/v3"/>
    <xsd:import namespace="1a70ed8f-5bf8-469d-b428-64f1509bc784"/>
    <xsd:element name="properties">
      <xsd:complexType>
        <xsd:sequence>
          <xsd:element name="documentManagement">
            <xsd:complexType>
              <xsd:all>
                <xsd:element ref="ns1:PublishingStartDate" minOccurs="0"/>
                <xsd:element ref="ns1:PublishingExpirationDate" minOccurs="0"/>
                <xsd:element ref="ns2:L2S_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70ed8f-5bf8-469d-b428-64f1509bc784" elementFormDefault="qualified">
    <xsd:import namespace="http://schemas.microsoft.com/office/2006/documentManagement/types"/>
    <xsd:import namespace="http://schemas.microsoft.com/office/infopath/2007/PartnerControls"/>
    <xsd:element name="L2S_Description" ma:index="10" nillable="true" ma:displayName="Description" ma:internalName="L2S_Description">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B2DCA1-758D-4563-AA7B-602FE8A568BB}">
  <ds:schemaRefs>
    <ds:schemaRef ds:uri="http://schemas.microsoft.com/sharepoint/v3/contenttype/forms"/>
  </ds:schemaRefs>
</ds:datastoreItem>
</file>

<file path=customXml/itemProps2.xml><?xml version="1.0" encoding="utf-8"?>
<ds:datastoreItem xmlns:ds="http://schemas.openxmlformats.org/officeDocument/2006/customXml" ds:itemID="{549002EE-0C3A-4BAE-89FF-1019F497100F}">
  <ds:schemaRefs>
    <ds:schemaRef ds:uri="http://www.w3.org/XML/1998/namespace"/>
    <ds:schemaRef ds:uri="http://purl.org/dc/elements/1.1/"/>
    <ds:schemaRef ds:uri="http://purl.org/dc/dcmitype/"/>
    <ds:schemaRef ds:uri="http://schemas.microsoft.com/office/2006/metadata/properties"/>
    <ds:schemaRef ds:uri="http://schemas.microsoft.com/office/2006/documentManagement/types"/>
    <ds:schemaRef ds:uri="1a70ed8f-5bf8-469d-b428-64f1509bc784"/>
    <ds:schemaRef ds:uri="http://schemas.microsoft.com/sharepoint/v3"/>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C2D8981-7BAA-4AC2-B6E6-2F33B48A5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70ed8f-5bf8-469d-b428-64f1509bc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Aegon Group Template 2016</Template>
  <TotalTime>2662</TotalTime>
  <Words>1124</Words>
  <Application>Microsoft Office PowerPoint</Application>
  <PresentationFormat>Egyéni</PresentationFormat>
  <Paragraphs>149</Paragraphs>
  <Slides>11</Slides>
  <Notes>10</Notes>
  <HiddenSlides>0</HiddenSlides>
  <MMClips>0</MMClips>
  <ScaleCrop>false</ScaleCrop>
  <HeadingPairs>
    <vt:vector size="6" baseType="variant">
      <vt:variant>
        <vt:lpstr>Téma</vt:lpstr>
      </vt:variant>
      <vt:variant>
        <vt:i4>9</vt:i4>
      </vt:variant>
      <vt:variant>
        <vt:lpstr>Beágyazott OLE kiszolgálók</vt:lpstr>
      </vt:variant>
      <vt:variant>
        <vt:i4>1</vt:i4>
      </vt:variant>
      <vt:variant>
        <vt:lpstr>Diacímek</vt:lpstr>
      </vt:variant>
      <vt:variant>
        <vt:i4>11</vt:i4>
      </vt:variant>
    </vt:vector>
  </HeadingPairs>
  <TitlesOfParts>
    <vt:vector size="21" baseType="lpstr">
      <vt:lpstr>Aegon Group Template 2016</vt:lpstr>
      <vt:lpstr>Agenda</vt:lpstr>
      <vt:lpstr>Text</vt:lpstr>
      <vt:lpstr>Text dual branded slides</vt:lpstr>
      <vt:lpstr>Varia slides</vt:lpstr>
      <vt:lpstr>1_Text</vt:lpstr>
      <vt:lpstr>3_Text</vt:lpstr>
      <vt:lpstr>1_Varia slides</vt:lpstr>
      <vt:lpstr>2_Text</vt:lpstr>
      <vt:lpstr>think-cell Slide</vt:lpstr>
      <vt:lpstr>Trend Master vállalkozói vagyonbiztosítás</vt:lpstr>
      <vt:lpstr>alkuszi.aegon.hu</vt:lpstr>
      <vt:lpstr>Adatközlő kitöltési lehetőség</vt:lpstr>
      <vt:lpstr>Biztosítási összegek, kockázatvállalási irányelvek</vt:lpstr>
      <vt:lpstr>Vagyonbiztosítási kockázatok</vt:lpstr>
      <vt:lpstr>Felelősségbiztosítási kockázatok</vt:lpstr>
      <vt:lpstr>Üzemszünet biztosítás</vt:lpstr>
      <vt:lpstr>Kiegészítő vagyonbiztosítások</vt:lpstr>
      <vt:lpstr>Önrészek, záradékok, kizárások</vt:lpstr>
      <vt:lpstr>Előnyök, dokumentáció, kárrendezés</vt:lpstr>
      <vt:lpstr>Sikeres értékesítést!</vt:lpstr>
    </vt:vector>
  </TitlesOfParts>
  <Company>Member Company of the AEGON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Aegon - June 2016</dc:title>
  <dc:creator>Dekker, Marjolein</dc:creator>
  <cp:lastModifiedBy>Kirchknopf Gábor</cp:lastModifiedBy>
  <cp:revision>337</cp:revision>
  <cp:lastPrinted>2016-06-03T12:09:54Z</cp:lastPrinted>
  <dcterms:created xsi:type="dcterms:W3CDTF">2016-05-27T13:08:49Z</dcterms:created>
  <dcterms:modified xsi:type="dcterms:W3CDTF">2017-05-16T12:11:37Z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0x0101006CC1D735A9811741A65DFB1A2A04C91A</vt:lpwstr>
  </property>
</Properties>
</file>